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11"/>
  </p:notesMasterIdLst>
  <p:sldIdLst>
    <p:sldId id="256" r:id="rId2"/>
    <p:sldId id="257" r:id="rId3"/>
    <p:sldId id="305" r:id="rId4"/>
    <p:sldId id="263" r:id="rId5"/>
    <p:sldId id="267" r:id="rId6"/>
    <p:sldId id="266" r:id="rId7"/>
    <p:sldId id="268" r:id="rId8"/>
    <p:sldId id="306" r:id="rId9"/>
    <p:sldId id="307" r:id="rId10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0"/>
    <p:restoredTop sz="95477"/>
  </p:normalViewPr>
  <p:slideViewPr>
    <p:cSldViewPr snapToGrid="0" snapToObjects="1">
      <p:cViewPr varScale="1">
        <p:scale>
          <a:sx n="86" d="100"/>
          <a:sy n="86" d="100"/>
        </p:scale>
        <p:origin x="528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0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BB160A-8684-45FC-AF57-6963245F59C1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FB35516-E7F1-416C-9384-2CECB88F6F75}">
      <dgm:prSet/>
      <dgm:spPr/>
      <dgm:t>
        <a:bodyPr/>
        <a:lstStyle/>
        <a:p>
          <a:r>
            <a:rPr lang="uk-UA" dirty="0"/>
            <a:t>в</a:t>
          </a:r>
          <a:r>
            <a:rPr lang="x-none"/>
            <a:t>идав польський король Владислав </a:t>
          </a:r>
          <a:r>
            <a:rPr lang="en-US" dirty="0"/>
            <a:t>IV</a:t>
          </a:r>
        </a:p>
      </dgm:t>
    </dgm:pt>
    <dgm:pt modelId="{BD05FFEA-D909-4DB8-B1C5-25A196681A8B}" type="parTrans" cxnId="{C78926EF-902B-4658-971F-8DC02DBEF4DA}">
      <dgm:prSet/>
      <dgm:spPr/>
      <dgm:t>
        <a:bodyPr/>
        <a:lstStyle/>
        <a:p>
          <a:endParaRPr lang="en-US"/>
        </a:p>
      </dgm:t>
    </dgm:pt>
    <dgm:pt modelId="{B1CE328D-C4EE-4104-ABC5-80F2F99F6FF7}" type="sibTrans" cxnId="{C78926EF-902B-4658-971F-8DC02DBEF4DA}">
      <dgm:prSet/>
      <dgm:spPr/>
      <dgm:t>
        <a:bodyPr/>
        <a:lstStyle/>
        <a:p>
          <a:endParaRPr lang="en-US"/>
        </a:p>
      </dgm:t>
    </dgm:pt>
    <dgm:pt modelId="{8940ABF8-F59D-40B6-A31F-3E499FA28C6B}">
      <dgm:prSet/>
      <dgm:spPr/>
      <dgm:t>
        <a:bodyPr/>
        <a:lstStyle/>
        <a:p>
          <a:r>
            <a:rPr lang="uk-UA" dirty="0"/>
            <a:t>право православних мати  митрополита</a:t>
          </a:r>
          <a:endParaRPr lang="en-US" dirty="0"/>
        </a:p>
      </dgm:t>
    </dgm:pt>
    <dgm:pt modelId="{177FAF57-E7D6-4368-BBC6-D1ED9688FB48}" type="parTrans" cxnId="{9B2682E9-28F8-4499-A624-BF464683A61B}">
      <dgm:prSet/>
      <dgm:spPr/>
      <dgm:t>
        <a:bodyPr/>
        <a:lstStyle/>
        <a:p>
          <a:endParaRPr lang="en-US"/>
        </a:p>
      </dgm:t>
    </dgm:pt>
    <dgm:pt modelId="{7EC8C3D0-6310-4276-8456-A305A296AE46}" type="sibTrans" cxnId="{9B2682E9-28F8-4499-A624-BF464683A61B}">
      <dgm:prSet/>
      <dgm:spPr/>
      <dgm:t>
        <a:bodyPr/>
        <a:lstStyle/>
        <a:p>
          <a:endParaRPr lang="en-US"/>
        </a:p>
      </dgm:t>
    </dgm:pt>
    <dgm:pt modelId="{76B8B1CF-C265-4853-AD07-DEEE2D84D4B4}">
      <dgm:prSet/>
      <dgm:spPr/>
      <dgm:t>
        <a:bodyPr/>
        <a:lstStyle/>
        <a:p>
          <a:r>
            <a:rPr lang="uk-UA" dirty="0"/>
            <a:t>умови розв’язання майнових суперечок</a:t>
          </a:r>
          <a:endParaRPr lang="en-US" dirty="0"/>
        </a:p>
      </dgm:t>
    </dgm:pt>
    <dgm:pt modelId="{BCAB3E14-138E-4CF1-8199-C9193CD1BFF1}" type="parTrans" cxnId="{6BD7CBC6-04D7-45EE-8585-7F28618AF484}">
      <dgm:prSet/>
      <dgm:spPr/>
      <dgm:t>
        <a:bodyPr/>
        <a:lstStyle/>
        <a:p>
          <a:endParaRPr lang="en-US"/>
        </a:p>
      </dgm:t>
    </dgm:pt>
    <dgm:pt modelId="{9D55A671-5FCD-45E7-BBD2-3840D1E58825}" type="sibTrans" cxnId="{6BD7CBC6-04D7-45EE-8585-7F28618AF484}">
      <dgm:prSet/>
      <dgm:spPr/>
      <dgm:t>
        <a:bodyPr/>
        <a:lstStyle/>
        <a:p>
          <a:endParaRPr lang="en-US"/>
        </a:p>
      </dgm:t>
    </dgm:pt>
    <dgm:pt modelId="{CBFFF967-EA75-43F1-A2B5-D913CBEBE057}">
      <dgm:prSet/>
      <dgm:spPr/>
      <dgm:t>
        <a:bodyPr/>
        <a:lstStyle/>
        <a:p>
          <a:r>
            <a:rPr lang="uk-UA" dirty="0"/>
            <a:t>фактична легалізація православної церкви</a:t>
          </a:r>
          <a:endParaRPr lang="en-US" dirty="0"/>
        </a:p>
      </dgm:t>
    </dgm:pt>
    <dgm:pt modelId="{3F5B0756-526C-4A60-B2AD-9664C7801007}" type="parTrans" cxnId="{EF7DAB5D-3C02-47C9-8F6D-8BF2EA46BEDA}">
      <dgm:prSet/>
      <dgm:spPr/>
      <dgm:t>
        <a:bodyPr/>
        <a:lstStyle/>
        <a:p>
          <a:endParaRPr lang="en-US"/>
        </a:p>
      </dgm:t>
    </dgm:pt>
    <dgm:pt modelId="{8A8D65D1-25AE-404D-9E5B-4E961DAAA2CB}" type="sibTrans" cxnId="{EF7DAB5D-3C02-47C9-8F6D-8BF2EA46BEDA}">
      <dgm:prSet/>
      <dgm:spPr/>
      <dgm:t>
        <a:bodyPr/>
        <a:lstStyle/>
        <a:p>
          <a:endParaRPr lang="en-US"/>
        </a:p>
      </dgm:t>
    </dgm:pt>
    <dgm:pt modelId="{61434BDA-1DB8-9747-B8D1-E330864CD18C}" type="pres">
      <dgm:prSet presAssocID="{08BB160A-8684-45FC-AF57-6963245F59C1}" presName="matrix" presStyleCnt="0">
        <dgm:presLayoutVars>
          <dgm:chMax val="1"/>
          <dgm:dir/>
          <dgm:resizeHandles val="exact"/>
        </dgm:presLayoutVars>
      </dgm:prSet>
      <dgm:spPr/>
    </dgm:pt>
    <dgm:pt modelId="{54210D63-9ECE-E748-9336-E37D5F5503DF}" type="pres">
      <dgm:prSet presAssocID="{08BB160A-8684-45FC-AF57-6963245F59C1}" presName="diamond" presStyleLbl="bgShp" presStyleIdx="0" presStyleCnt="1"/>
      <dgm:spPr/>
    </dgm:pt>
    <dgm:pt modelId="{4CFFDF4A-FFB1-4D40-8B13-00F80620AB4C}" type="pres">
      <dgm:prSet presAssocID="{08BB160A-8684-45FC-AF57-6963245F59C1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1E973BD-156B-E547-B5FE-19EAE0F6BE7E}" type="pres">
      <dgm:prSet presAssocID="{08BB160A-8684-45FC-AF57-6963245F59C1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A93A3B2-A9BC-4B4B-8AC5-3839D0CEA396}" type="pres">
      <dgm:prSet presAssocID="{08BB160A-8684-45FC-AF57-6963245F59C1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2B2E0B0-D3CB-D448-9E8C-74B5BE1CE377}" type="pres">
      <dgm:prSet presAssocID="{08BB160A-8684-45FC-AF57-6963245F59C1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29E33B06-BB9F-064A-805A-06187963C435}" type="presOf" srcId="{CBFFF967-EA75-43F1-A2B5-D913CBEBE057}" destId="{A2B2E0B0-D3CB-D448-9E8C-74B5BE1CE377}" srcOrd="0" destOrd="0" presId="urn:microsoft.com/office/officeart/2005/8/layout/matrix3"/>
    <dgm:cxn modelId="{D134ED10-A3FD-2549-872B-77B3F79BCB1C}" type="presOf" srcId="{08BB160A-8684-45FC-AF57-6963245F59C1}" destId="{61434BDA-1DB8-9747-B8D1-E330864CD18C}" srcOrd="0" destOrd="0" presId="urn:microsoft.com/office/officeart/2005/8/layout/matrix3"/>
    <dgm:cxn modelId="{24992A17-6602-7745-A27B-4A77D810FABC}" type="presOf" srcId="{AFB35516-E7F1-416C-9384-2CECB88F6F75}" destId="{4CFFDF4A-FFB1-4D40-8B13-00F80620AB4C}" srcOrd="0" destOrd="0" presId="urn:microsoft.com/office/officeart/2005/8/layout/matrix3"/>
    <dgm:cxn modelId="{D74FF332-B973-CD4F-B501-26A1AF5DC08F}" type="presOf" srcId="{8940ABF8-F59D-40B6-A31F-3E499FA28C6B}" destId="{11E973BD-156B-E547-B5FE-19EAE0F6BE7E}" srcOrd="0" destOrd="0" presId="urn:microsoft.com/office/officeart/2005/8/layout/matrix3"/>
    <dgm:cxn modelId="{EF7DAB5D-3C02-47C9-8F6D-8BF2EA46BEDA}" srcId="{08BB160A-8684-45FC-AF57-6963245F59C1}" destId="{CBFFF967-EA75-43F1-A2B5-D913CBEBE057}" srcOrd="3" destOrd="0" parTransId="{3F5B0756-526C-4A60-B2AD-9664C7801007}" sibTransId="{8A8D65D1-25AE-404D-9E5B-4E961DAAA2CB}"/>
    <dgm:cxn modelId="{14301C97-436D-0B45-BE7A-298E203AAFD5}" type="presOf" srcId="{76B8B1CF-C265-4853-AD07-DEEE2D84D4B4}" destId="{BA93A3B2-A9BC-4B4B-8AC5-3839D0CEA396}" srcOrd="0" destOrd="0" presId="urn:microsoft.com/office/officeart/2005/8/layout/matrix3"/>
    <dgm:cxn modelId="{6BD7CBC6-04D7-45EE-8585-7F28618AF484}" srcId="{08BB160A-8684-45FC-AF57-6963245F59C1}" destId="{76B8B1CF-C265-4853-AD07-DEEE2D84D4B4}" srcOrd="2" destOrd="0" parTransId="{BCAB3E14-138E-4CF1-8199-C9193CD1BFF1}" sibTransId="{9D55A671-5FCD-45E7-BBD2-3840D1E58825}"/>
    <dgm:cxn modelId="{9B2682E9-28F8-4499-A624-BF464683A61B}" srcId="{08BB160A-8684-45FC-AF57-6963245F59C1}" destId="{8940ABF8-F59D-40B6-A31F-3E499FA28C6B}" srcOrd="1" destOrd="0" parTransId="{177FAF57-E7D6-4368-BBC6-D1ED9688FB48}" sibTransId="{7EC8C3D0-6310-4276-8456-A305A296AE46}"/>
    <dgm:cxn modelId="{C78926EF-902B-4658-971F-8DC02DBEF4DA}" srcId="{08BB160A-8684-45FC-AF57-6963245F59C1}" destId="{AFB35516-E7F1-416C-9384-2CECB88F6F75}" srcOrd="0" destOrd="0" parTransId="{BD05FFEA-D909-4DB8-B1C5-25A196681A8B}" sibTransId="{B1CE328D-C4EE-4104-ABC5-80F2F99F6FF7}"/>
    <dgm:cxn modelId="{504BB1E7-661E-DA4B-9A5D-3F96B9F0121E}" type="presParOf" srcId="{61434BDA-1DB8-9747-B8D1-E330864CD18C}" destId="{54210D63-9ECE-E748-9336-E37D5F5503DF}" srcOrd="0" destOrd="0" presId="urn:microsoft.com/office/officeart/2005/8/layout/matrix3"/>
    <dgm:cxn modelId="{3F29E90C-6EAC-3543-BE14-6C1A0E19783B}" type="presParOf" srcId="{61434BDA-1DB8-9747-B8D1-E330864CD18C}" destId="{4CFFDF4A-FFB1-4D40-8B13-00F80620AB4C}" srcOrd="1" destOrd="0" presId="urn:microsoft.com/office/officeart/2005/8/layout/matrix3"/>
    <dgm:cxn modelId="{34477328-A3B7-434B-98C9-C4B51CDDA890}" type="presParOf" srcId="{61434BDA-1DB8-9747-B8D1-E330864CD18C}" destId="{11E973BD-156B-E547-B5FE-19EAE0F6BE7E}" srcOrd="2" destOrd="0" presId="urn:microsoft.com/office/officeart/2005/8/layout/matrix3"/>
    <dgm:cxn modelId="{7C3C5301-507E-5E41-BCD6-D43027AC21D0}" type="presParOf" srcId="{61434BDA-1DB8-9747-B8D1-E330864CD18C}" destId="{BA93A3B2-A9BC-4B4B-8AC5-3839D0CEA396}" srcOrd="3" destOrd="0" presId="urn:microsoft.com/office/officeart/2005/8/layout/matrix3"/>
    <dgm:cxn modelId="{2EE834D5-9DED-A143-8F25-CEFDE164FA1A}" type="presParOf" srcId="{61434BDA-1DB8-9747-B8D1-E330864CD18C}" destId="{A2B2E0B0-D3CB-D448-9E8C-74B5BE1CE377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B63475-B40D-4C8A-B3AD-7B635D5B73B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24C0F7-3E3D-4820-B8AF-AC5108BCFED1}">
      <dgm:prSet/>
      <dgm:spPr/>
      <dgm:t>
        <a:bodyPr/>
        <a:lstStyle/>
        <a:p>
          <a:pPr>
            <a:spcAft>
              <a:spcPts val="0"/>
            </a:spcAft>
          </a:pPr>
          <a:r>
            <a:rPr lang="x-none"/>
            <a:t>1631 р. </a:t>
          </a:r>
          <a:r>
            <a:rPr lang="uk-UA" dirty="0"/>
            <a:t>— </a:t>
          </a:r>
          <a:r>
            <a:rPr lang="x-none"/>
            <a:t>заснував Лаврську школу</a:t>
          </a:r>
          <a:r>
            <a:rPr lang="uk-UA" dirty="0"/>
            <a:t>;</a:t>
          </a:r>
          <a:r>
            <a:rPr lang="x-none"/>
            <a:t> </a:t>
          </a:r>
          <a:endParaRPr lang="uk-UA" dirty="0"/>
        </a:p>
        <a:p>
          <a:pPr>
            <a:spcAft>
              <a:spcPts val="0"/>
            </a:spcAft>
          </a:pPr>
          <a:r>
            <a:rPr lang="x-none"/>
            <a:t>1632 р. </a:t>
          </a:r>
          <a:r>
            <a:rPr lang="uk-UA" dirty="0"/>
            <a:t>—</a:t>
          </a:r>
          <a:r>
            <a:rPr lang="x-none"/>
            <a:t> об</a:t>
          </a:r>
          <a:r>
            <a:rPr lang="en-US" dirty="0"/>
            <a:t>’</a:t>
          </a:r>
          <a:r>
            <a:rPr lang="x-none"/>
            <a:t>єдна</a:t>
          </a:r>
          <a:r>
            <a:rPr lang="uk-UA" dirty="0"/>
            <a:t>в її</a:t>
          </a:r>
          <a:r>
            <a:rPr lang="x-none"/>
            <a:t> </a:t>
          </a:r>
          <a:endParaRPr lang="uk-UA" dirty="0"/>
        </a:p>
        <a:p>
          <a:pPr>
            <a:spcAft>
              <a:spcPts val="0"/>
            </a:spcAft>
          </a:pPr>
          <a:r>
            <a:rPr lang="x-none"/>
            <a:t>з </a:t>
          </a:r>
          <a:r>
            <a:rPr lang="uk-UA" dirty="0"/>
            <a:t>Брат</a:t>
          </a:r>
          <a:r>
            <a:rPr lang="x-none"/>
            <a:t>ською</a:t>
          </a:r>
          <a:r>
            <a:rPr lang="uk-UA" dirty="0"/>
            <a:t>;</a:t>
          </a:r>
        </a:p>
        <a:p>
          <a:pPr>
            <a:spcAft>
              <a:spcPts val="0"/>
            </a:spcAft>
          </a:pPr>
          <a:r>
            <a:rPr lang="x-none"/>
            <a:t>1633 р. </a:t>
          </a:r>
          <a:r>
            <a:rPr lang="uk-UA" dirty="0"/>
            <a:t>—</a:t>
          </a:r>
          <a:r>
            <a:rPr lang="x-none"/>
            <a:t> Києво-Могилянська колегія</a:t>
          </a:r>
          <a:endParaRPr lang="en-US" dirty="0"/>
        </a:p>
      </dgm:t>
    </dgm:pt>
    <dgm:pt modelId="{0A5E18FE-1502-4E34-8D94-71E927ABEB69}" type="parTrans" cxnId="{2F405196-BD98-462E-81F3-F8CD9E0EC5E8}">
      <dgm:prSet/>
      <dgm:spPr/>
      <dgm:t>
        <a:bodyPr/>
        <a:lstStyle/>
        <a:p>
          <a:endParaRPr lang="en-US"/>
        </a:p>
      </dgm:t>
    </dgm:pt>
    <dgm:pt modelId="{16BDB68B-EABF-4C5B-B373-228F69786520}" type="sibTrans" cxnId="{2F405196-BD98-462E-81F3-F8CD9E0EC5E8}">
      <dgm:prSet/>
      <dgm:spPr/>
      <dgm:t>
        <a:bodyPr/>
        <a:lstStyle/>
        <a:p>
          <a:endParaRPr lang="en-US"/>
        </a:p>
      </dgm:t>
    </dgm:pt>
    <dgm:pt modelId="{F723DE92-F4FC-4B5D-BE6A-7333143B22F9}">
      <dgm:prSet/>
      <dgm:spPr/>
      <dgm:t>
        <a:bodyPr/>
        <a:lstStyle/>
        <a:p>
          <a:pPr>
            <a:spcAft>
              <a:spcPts val="0"/>
            </a:spcAft>
          </a:pPr>
          <a:r>
            <a:rPr lang="uk-UA" dirty="0"/>
            <a:t>стежив за дотриманням </a:t>
          </a:r>
          <a:r>
            <a:rPr lang="x-none"/>
            <a:t>дисциплін</a:t>
          </a:r>
          <a:r>
            <a:rPr lang="uk-UA" dirty="0"/>
            <a:t>и</a:t>
          </a:r>
          <a:r>
            <a:rPr lang="x-none"/>
            <a:t> священник</a:t>
          </a:r>
          <a:r>
            <a:rPr lang="uk-UA" dirty="0" err="1"/>
            <a:t>ами</a:t>
          </a:r>
          <a:r>
            <a:rPr lang="uk-UA" dirty="0"/>
            <a:t> й</a:t>
          </a:r>
          <a:r>
            <a:rPr lang="x-none"/>
            <a:t> ченц</a:t>
          </a:r>
          <a:r>
            <a:rPr lang="uk-UA" dirty="0"/>
            <a:t>ями</a:t>
          </a:r>
          <a:endParaRPr lang="en-US" dirty="0"/>
        </a:p>
      </dgm:t>
    </dgm:pt>
    <dgm:pt modelId="{8821BD4E-322F-47EB-A4D5-46CE43D196D3}" type="parTrans" cxnId="{B1B1E426-8E4A-4203-946F-85DBE3C6B27C}">
      <dgm:prSet/>
      <dgm:spPr/>
      <dgm:t>
        <a:bodyPr/>
        <a:lstStyle/>
        <a:p>
          <a:endParaRPr lang="en-US"/>
        </a:p>
      </dgm:t>
    </dgm:pt>
    <dgm:pt modelId="{ED714CFD-D1C6-450A-AC0F-FF6C63E1E5F5}" type="sibTrans" cxnId="{B1B1E426-8E4A-4203-946F-85DBE3C6B27C}">
      <dgm:prSet/>
      <dgm:spPr/>
      <dgm:t>
        <a:bodyPr/>
        <a:lstStyle/>
        <a:p>
          <a:endParaRPr lang="en-US"/>
        </a:p>
      </dgm:t>
    </dgm:pt>
    <dgm:pt modelId="{1E9B0040-1EB5-46AE-AA62-75A30176F7AE}">
      <dgm:prSet/>
      <dgm:spPr/>
      <dgm:t>
        <a:bodyPr/>
        <a:lstStyle/>
        <a:p>
          <a:pPr>
            <a:spcAft>
              <a:spcPts val="0"/>
            </a:spcAft>
          </a:pPr>
          <a:r>
            <a:rPr lang="uk-UA" dirty="0"/>
            <a:t>запровадив </a:t>
          </a:r>
          <a:r>
            <a:rPr lang="x-none"/>
            <a:t>недільні проповіді </a:t>
          </a:r>
          <a:endParaRPr lang="uk-UA" dirty="0"/>
        </a:p>
        <a:p>
          <a:pPr>
            <a:spcAft>
              <a:spcPts val="0"/>
            </a:spcAft>
          </a:pPr>
          <a:r>
            <a:rPr lang="x-none"/>
            <a:t>д</a:t>
          </a:r>
          <a:r>
            <a:rPr lang="uk-UA" dirty="0"/>
            <a:t>л</a:t>
          </a:r>
          <a:r>
            <a:rPr lang="x-none"/>
            <a:t>я парафіян</a:t>
          </a:r>
          <a:endParaRPr lang="en-US" dirty="0"/>
        </a:p>
      </dgm:t>
    </dgm:pt>
    <dgm:pt modelId="{7767519B-988B-41FF-854D-F058DD64D8A3}" type="parTrans" cxnId="{7D8151AC-7997-4917-B21D-6907815E3BAD}">
      <dgm:prSet/>
      <dgm:spPr/>
      <dgm:t>
        <a:bodyPr/>
        <a:lstStyle/>
        <a:p>
          <a:endParaRPr lang="en-US"/>
        </a:p>
      </dgm:t>
    </dgm:pt>
    <dgm:pt modelId="{95F85D6B-A8AC-42A5-A22A-969887156E0E}" type="sibTrans" cxnId="{7D8151AC-7997-4917-B21D-6907815E3BAD}">
      <dgm:prSet/>
      <dgm:spPr/>
      <dgm:t>
        <a:bodyPr/>
        <a:lstStyle/>
        <a:p>
          <a:endParaRPr lang="en-US"/>
        </a:p>
      </dgm:t>
    </dgm:pt>
    <dgm:pt modelId="{9F92DFBD-80E1-40E4-B18F-351CAAD81244}">
      <dgm:prSet/>
      <dgm:spPr/>
      <dgm:t>
        <a:bodyPr/>
        <a:lstStyle/>
        <a:p>
          <a:pPr>
            <a:spcAft>
              <a:spcPts val="0"/>
            </a:spcAft>
          </a:pPr>
          <a:r>
            <a:rPr lang="uk-UA" dirty="0"/>
            <a:t>о</a:t>
          </a:r>
          <a:r>
            <a:rPr lang="x-none"/>
            <a:t>пікувався книговиданням </a:t>
          </a:r>
          <a:r>
            <a:rPr lang="uk-UA" dirty="0"/>
            <a:t>у друкарні </a:t>
          </a:r>
          <a:r>
            <a:rPr lang="x-none"/>
            <a:t>Києво-Печерськ</a:t>
          </a:r>
          <a:r>
            <a:rPr lang="uk-UA" dirty="0" err="1"/>
            <a:t>ої</a:t>
          </a:r>
          <a:r>
            <a:rPr lang="x-none"/>
            <a:t> лавр</a:t>
          </a:r>
          <a:r>
            <a:rPr lang="uk-UA" dirty="0"/>
            <a:t>и</a:t>
          </a:r>
          <a:endParaRPr lang="en-US" dirty="0"/>
        </a:p>
      </dgm:t>
    </dgm:pt>
    <dgm:pt modelId="{8DB18E89-2555-4152-96F6-3557E086DBF8}" type="parTrans" cxnId="{B03DE898-307B-4B7B-B8B1-84579B5D1644}">
      <dgm:prSet/>
      <dgm:spPr/>
      <dgm:t>
        <a:bodyPr/>
        <a:lstStyle/>
        <a:p>
          <a:endParaRPr lang="en-US"/>
        </a:p>
      </dgm:t>
    </dgm:pt>
    <dgm:pt modelId="{02BF0826-845A-4C97-98C6-4DAC8A153696}" type="sibTrans" cxnId="{B03DE898-307B-4B7B-B8B1-84579B5D1644}">
      <dgm:prSet/>
      <dgm:spPr/>
      <dgm:t>
        <a:bodyPr/>
        <a:lstStyle/>
        <a:p>
          <a:endParaRPr lang="en-US"/>
        </a:p>
      </dgm:t>
    </dgm:pt>
    <dgm:pt modelId="{13D8E46B-918F-4771-BAEF-033DB2439055}">
      <dgm:prSet/>
      <dgm:spPr/>
      <dgm:t>
        <a:bodyPr/>
        <a:lstStyle/>
        <a:p>
          <a:r>
            <a:rPr lang="uk-UA" dirty="0"/>
            <a:t>з</a:t>
          </a:r>
          <a:r>
            <a:rPr lang="x-none"/>
            <a:t>апровадив українську мову для богослужінь</a:t>
          </a:r>
          <a:endParaRPr lang="en-US" dirty="0"/>
        </a:p>
      </dgm:t>
    </dgm:pt>
    <dgm:pt modelId="{991AE56B-221E-4C2D-BD14-F51B18F0503C}" type="parTrans" cxnId="{C933393C-088D-4282-8226-CEA7CDB5DCC3}">
      <dgm:prSet/>
      <dgm:spPr/>
      <dgm:t>
        <a:bodyPr/>
        <a:lstStyle/>
        <a:p>
          <a:endParaRPr lang="en-US"/>
        </a:p>
      </dgm:t>
    </dgm:pt>
    <dgm:pt modelId="{5D67FA76-5F4B-4B34-8F80-53EB938B63B8}" type="sibTrans" cxnId="{C933393C-088D-4282-8226-CEA7CDB5DCC3}">
      <dgm:prSet/>
      <dgm:spPr/>
      <dgm:t>
        <a:bodyPr/>
        <a:lstStyle/>
        <a:p>
          <a:endParaRPr lang="en-US"/>
        </a:p>
      </dgm:t>
    </dgm:pt>
    <dgm:pt modelId="{B276BE9D-F299-4545-B14E-48B8B6A5EBC8}">
      <dgm:prSet/>
      <dgm:spPr/>
      <dgm:t>
        <a:bodyPr/>
        <a:lstStyle/>
        <a:p>
          <a:pPr>
            <a:spcAft>
              <a:spcPts val="0"/>
            </a:spcAft>
          </a:pPr>
          <a:r>
            <a:rPr lang="x-none"/>
            <a:t>1646 р. </a:t>
          </a:r>
          <a:r>
            <a:rPr lang="uk-UA" dirty="0"/>
            <a:t>— в</a:t>
          </a:r>
          <a:r>
            <a:rPr lang="x-none"/>
            <a:t>идав богослужебну книгу «Требник» (тексти молитов і священнодійств)</a:t>
          </a:r>
          <a:endParaRPr lang="en-US" dirty="0"/>
        </a:p>
      </dgm:t>
    </dgm:pt>
    <dgm:pt modelId="{31D3F017-1928-4DE4-BEA4-53501976AB2F}" type="parTrans" cxnId="{0E46C234-9CA8-439B-A161-A5883F17716D}">
      <dgm:prSet/>
      <dgm:spPr/>
      <dgm:t>
        <a:bodyPr/>
        <a:lstStyle/>
        <a:p>
          <a:endParaRPr lang="en-US"/>
        </a:p>
      </dgm:t>
    </dgm:pt>
    <dgm:pt modelId="{086C8BBF-A46B-46EE-B07E-AC228C940149}" type="sibTrans" cxnId="{0E46C234-9CA8-439B-A161-A5883F17716D}">
      <dgm:prSet/>
      <dgm:spPr/>
      <dgm:t>
        <a:bodyPr/>
        <a:lstStyle/>
        <a:p>
          <a:endParaRPr lang="en-US"/>
        </a:p>
      </dgm:t>
    </dgm:pt>
    <dgm:pt modelId="{1B8B0C29-3DF2-6845-B09B-A77AE525AB48}" type="pres">
      <dgm:prSet presAssocID="{97B63475-B40D-4C8A-B3AD-7B635D5B73B8}" presName="diagram" presStyleCnt="0">
        <dgm:presLayoutVars>
          <dgm:dir/>
          <dgm:resizeHandles val="exact"/>
        </dgm:presLayoutVars>
      </dgm:prSet>
      <dgm:spPr/>
    </dgm:pt>
    <dgm:pt modelId="{B8EBFA3E-2C14-8643-A90B-9FD4C432FD8E}" type="pres">
      <dgm:prSet presAssocID="{3424C0F7-3E3D-4820-B8AF-AC5108BCFED1}" presName="node" presStyleLbl="node1" presStyleIdx="0" presStyleCnt="6">
        <dgm:presLayoutVars>
          <dgm:bulletEnabled val="1"/>
        </dgm:presLayoutVars>
      </dgm:prSet>
      <dgm:spPr/>
    </dgm:pt>
    <dgm:pt modelId="{20661724-E877-1143-BF8B-6D429DB9C8FB}" type="pres">
      <dgm:prSet presAssocID="{16BDB68B-EABF-4C5B-B373-228F69786520}" presName="sibTrans" presStyleCnt="0"/>
      <dgm:spPr/>
    </dgm:pt>
    <dgm:pt modelId="{9C1B77DF-DA88-A545-AB82-7AD34488C075}" type="pres">
      <dgm:prSet presAssocID="{F723DE92-F4FC-4B5D-BE6A-7333143B22F9}" presName="node" presStyleLbl="node1" presStyleIdx="1" presStyleCnt="6">
        <dgm:presLayoutVars>
          <dgm:bulletEnabled val="1"/>
        </dgm:presLayoutVars>
      </dgm:prSet>
      <dgm:spPr/>
    </dgm:pt>
    <dgm:pt modelId="{D16F63FF-7C2A-0540-8702-112514B96139}" type="pres">
      <dgm:prSet presAssocID="{ED714CFD-D1C6-450A-AC0F-FF6C63E1E5F5}" presName="sibTrans" presStyleCnt="0"/>
      <dgm:spPr/>
    </dgm:pt>
    <dgm:pt modelId="{A50F2D0C-2F74-B248-B13D-0469BBD6DC34}" type="pres">
      <dgm:prSet presAssocID="{1E9B0040-1EB5-46AE-AA62-75A30176F7AE}" presName="node" presStyleLbl="node1" presStyleIdx="2" presStyleCnt="6">
        <dgm:presLayoutVars>
          <dgm:bulletEnabled val="1"/>
        </dgm:presLayoutVars>
      </dgm:prSet>
      <dgm:spPr/>
    </dgm:pt>
    <dgm:pt modelId="{C5DC89A0-810D-024F-80A0-4B1F56307CC7}" type="pres">
      <dgm:prSet presAssocID="{95F85D6B-A8AC-42A5-A22A-969887156E0E}" presName="sibTrans" presStyleCnt="0"/>
      <dgm:spPr/>
    </dgm:pt>
    <dgm:pt modelId="{6FB1951D-AC0F-9C4C-B2F5-947819C08E41}" type="pres">
      <dgm:prSet presAssocID="{9F92DFBD-80E1-40E4-B18F-351CAAD81244}" presName="node" presStyleLbl="node1" presStyleIdx="3" presStyleCnt="6">
        <dgm:presLayoutVars>
          <dgm:bulletEnabled val="1"/>
        </dgm:presLayoutVars>
      </dgm:prSet>
      <dgm:spPr/>
    </dgm:pt>
    <dgm:pt modelId="{72821C6C-673D-7743-A1C1-BCAD46C2EA51}" type="pres">
      <dgm:prSet presAssocID="{02BF0826-845A-4C97-98C6-4DAC8A153696}" presName="sibTrans" presStyleCnt="0"/>
      <dgm:spPr/>
    </dgm:pt>
    <dgm:pt modelId="{A3305327-0FAA-5341-8560-5A4EBD0A2493}" type="pres">
      <dgm:prSet presAssocID="{13D8E46B-918F-4771-BAEF-033DB2439055}" presName="node" presStyleLbl="node1" presStyleIdx="4" presStyleCnt="6">
        <dgm:presLayoutVars>
          <dgm:bulletEnabled val="1"/>
        </dgm:presLayoutVars>
      </dgm:prSet>
      <dgm:spPr/>
    </dgm:pt>
    <dgm:pt modelId="{4A80285E-CD8D-CE46-B93F-72763A3B42CF}" type="pres">
      <dgm:prSet presAssocID="{5D67FA76-5F4B-4B34-8F80-53EB938B63B8}" presName="sibTrans" presStyleCnt="0"/>
      <dgm:spPr/>
    </dgm:pt>
    <dgm:pt modelId="{9DEB1B6E-B8EC-2F43-9763-717C072AADB2}" type="pres">
      <dgm:prSet presAssocID="{B276BE9D-F299-4545-B14E-48B8B6A5EBC8}" presName="node" presStyleLbl="node1" presStyleIdx="5" presStyleCnt="6">
        <dgm:presLayoutVars>
          <dgm:bulletEnabled val="1"/>
        </dgm:presLayoutVars>
      </dgm:prSet>
      <dgm:spPr/>
    </dgm:pt>
  </dgm:ptLst>
  <dgm:cxnLst>
    <dgm:cxn modelId="{D933BE12-9157-0645-98C3-63B7AFF0DB22}" type="presOf" srcId="{F723DE92-F4FC-4B5D-BE6A-7333143B22F9}" destId="{9C1B77DF-DA88-A545-AB82-7AD34488C075}" srcOrd="0" destOrd="0" presId="urn:microsoft.com/office/officeart/2005/8/layout/default"/>
    <dgm:cxn modelId="{B1B1E426-8E4A-4203-946F-85DBE3C6B27C}" srcId="{97B63475-B40D-4C8A-B3AD-7B635D5B73B8}" destId="{F723DE92-F4FC-4B5D-BE6A-7333143B22F9}" srcOrd="1" destOrd="0" parTransId="{8821BD4E-322F-47EB-A4D5-46CE43D196D3}" sibTransId="{ED714CFD-D1C6-450A-AC0F-FF6C63E1E5F5}"/>
    <dgm:cxn modelId="{0E46C234-9CA8-439B-A161-A5883F17716D}" srcId="{97B63475-B40D-4C8A-B3AD-7B635D5B73B8}" destId="{B276BE9D-F299-4545-B14E-48B8B6A5EBC8}" srcOrd="5" destOrd="0" parTransId="{31D3F017-1928-4DE4-BEA4-53501976AB2F}" sibTransId="{086C8BBF-A46B-46EE-B07E-AC228C940149}"/>
    <dgm:cxn modelId="{258F8F37-C139-3744-8099-CB908742E1A3}" type="presOf" srcId="{3424C0F7-3E3D-4820-B8AF-AC5108BCFED1}" destId="{B8EBFA3E-2C14-8643-A90B-9FD4C432FD8E}" srcOrd="0" destOrd="0" presId="urn:microsoft.com/office/officeart/2005/8/layout/default"/>
    <dgm:cxn modelId="{C933393C-088D-4282-8226-CEA7CDB5DCC3}" srcId="{97B63475-B40D-4C8A-B3AD-7B635D5B73B8}" destId="{13D8E46B-918F-4771-BAEF-033DB2439055}" srcOrd="4" destOrd="0" parTransId="{991AE56B-221E-4C2D-BD14-F51B18F0503C}" sibTransId="{5D67FA76-5F4B-4B34-8F80-53EB938B63B8}"/>
    <dgm:cxn modelId="{F4000B66-91CB-B14E-9478-1D1F25283D4F}" type="presOf" srcId="{13D8E46B-918F-4771-BAEF-033DB2439055}" destId="{A3305327-0FAA-5341-8560-5A4EBD0A2493}" srcOrd="0" destOrd="0" presId="urn:microsoft.com/office/officeart/2005/8/layout/default"/>
    <dgm:cxn modelId="{A5148F53-B0D8-B44B-A5D9-E4250FA6EDAB}" type="presOf" srcId="{1E9B0040-1EB5-46AE-AA62-75A30176F7AE}" destId="{A50F2D0C-2F74-B248-B13D-0469BBD6DC34}" srcOrd="0" destOrd="0" presId="urn:microsoft.com/office/officeart/2005/8/layout/default"/>
    <dgm:cxn modelId="{BEEA0F78-E262-3946-B6F4-53B00E97F8DB}" type="presOf" srcId="{9F92DFBD-80E1-40E4-B18F-351CAAD81244}" destId="{6FB1951D-AC0F-9C4C-B2F5-947819C08E41}" srcOrd="0" destOrd="0" presId="urn:microsoft.com/office/officeart/2005/8/layout/default"/>
    <dgm:cxn modelId="{2F405196-BD98-462E-81F3-F8CD9E0EC5E8}" srcId="{97B63475-B40D-4C8A-B3AD-7B635D5B73B8}" destId="{3424C0F7-3E3D-4820-B8AF-AC5108BCFED1}" srcOrd="0" destOrd="0" parTransId="{0A5E18FE-1502-4E34-8D94-71E927ABEB69}" sibTransId="{16BDB68B-EABF-4C5B-B373-228F69786520}"/>
    <dgm:cxn modelId="{B03DE898-307B-4B7B-B8B1-84579B5D1644}" srcId="{97B63475-B40D-4C8A-B3AD-7B635D5B73B8}" destId="{9F92DFBD-80E1-40E4-B18F-351CAAD81244}" srcOrd="3" destOrd="0" parTransId="{8DB18E89-2555-4152-96F6-3557E086DBF8}" sibTransId="{02BF0826-845A-4C97-98C6-4DAC8A153696}"/>
    <dgm:cxn modelId="{7D8151AC-7997-4917-B21D-6907815E3BAD}" srcId="{97B63475-B40D-4C8A-B3AD-7B635D5B73B8}" destId="{1E9B0040-1EB5-46AE-AA62-75A30176F7AE}" srcOrd="2" destOrd="0" parTransId="{7767519B-988B-41FF-854D-F058DD64D8A3}" sibTransId="{95F85D6B-A8AC-42A5-A22A-969887156E0E}"/>
    <dgm:cxn modelId="{62AA66F9-61BD-B94C-8F96-74D348EF6312}" type="presOf" srcId="{97B63475-B40D-4C8A-B3AD-7B635D5B73B8}" destId="{1B8B0C29-3DF2-6845-B09B-A77AE525AB48}" srcOrd="0" destOrd="0" presId="urn:microsoft.com/office/officeart/2005/8/layout/default"/>
    <dgm:cxn modelId="{FF5AEAFF-4A94-634F-84DD-9E2A9CCAEC7E}" type="presOf" srcId="{B276BE9D-F299-4545-B14E-48B8B6A5EBC8}" destId="{9DEB1B6E-B8EC-2F43-9763-717C072AADB2}" srcOrd="0" destOrd="0" presId="urn:microsoft.com/office/officeart/2005/8/layout/default"/>
    <dgm:cxn modelId="{6198658C-A81E-FB49-873D-C4F4A4EBFDE3}" type="presParOf" srcId="{1B8B0C29-3DF2-6845-B09B-A77AE525AB48}" destId="{B8EBFA3E-2C14-8643-A90B-9FD4C432FD8E}" srcOrd="0" destOrd="0" presId="urn:microsoft.com/office/officeart/2005/8/layout/default"/>
    <dgm:cxn modelId="{C597B7E3-935E-7E42-B13C-DEBE26761B40}" type="presParOf" srcId="{1B8B0C29-3DF2-6845-B09B-A77AE525AB48}" destId="{20661724-E877-1143-BF8B-6D429DB9C8FB}" srcOrd="1" destOrd="0" presId="urn:microsoft.com/office/officeart/2005/8/layout/default"/>
    <dgm:cxn modelId="{2EC77D7B-9E60-4B4A-9469-5E1CD346F32E}" type="presParOf" srcId="{1B8B0C29-3DF2-6845-B09B-A77AE525AB48}" destId="{9C1B77DF-DA88-A545-AB82-7AD34488C075}" srcOrd="2" destOrd="0" presId="urn:microsoft.com/office/officeart/2005/8/layout/default"/>
    <dgm:cxn modelId="{D2804EE9-B02E-C34B-8E88-A285C5350602}" type="presParOf" srcId="{1B8B0C29-3DF2-6845-B09B-A77AE525AB48}" destId="{D16F63FF-7C2A-0540-8702-112514B96139}" srcOrd="3" destOrd="0" presId="urn:microsoft.com/office/officeart/2005/8/layout/default"/>
    <dgm:cxn modelId="{0F4C00FE-4080-8044-AB68-68998003835D}" type="presParOf" srcId="{1B8B0C29-3DF2-6845-B09B-A77AE525AB48}" destId="{A50F2D0C-2F74-B248-B13D-0469BBD6DC34}" srcOrd="4" destOrd="0" presId="urn:microsoft.com/office/officeart/2005/8/layout/default"/>
    <dgm:cxn modelId="{F759CE61-7C0A-AA4B-91FE-30A92784B89E}" type="presParOf" srcId="{1B8B0C29-3DF2-6845-B09B-A77AE525AB48}" destId="{C5DC89A0-810D-024F-80A0-4B1F56307CC7}" srcOrd="5" destOrd="0" presId="urn:microsoft.com/office/officeart/2005/8/layout/default"/>
    <dgm:cxn modelId="{B2BD629F-DB3F-8444-B81E-582AB9D1557D}" type="presParOf" srcId="{1B8B0C29-3DF2-6845-B09B-A77AE525AB48}" destId="{6FB1951D-AC0F-9C4C-B2F5-947819C08E41}" srcOrd="6" destOrd="0" presId="urn:microsoft.com/office/officeart/2005/8/layout/default"/>
    <dgm:cxn modelId="{4F00BD11-069C-0C41-99EC-05C18A6CB882}" type="presParOf" srcId="{1B8B0C29-3DF2-6845-B09B-A77AE525AB48}" destId="{72821C6C-673D-7743-A1C1-BCAD46C2EA51}" srcOrd="7" destOrd="0" presId="urn:microsoft.com/office/officeart/2005/8/layout/default"/>
    <dgm:cxn modelId="{39414AA2-839F-F84A-BB4E-F5E3773CA5AB}" type="presParOf" srcId="{1B8B0C29-3DF2-6845-B09B-A77AE525AB48}" destId="{A3305327-0FAA-5341-8560-5A4EBD0A2493}" srcOrd="8" destOrd="0" presId="urn:microsoft.com/office/officeart/2005/8/layout/default"/>
    <dgm:cxn modelId="{62E1633A-50DC-FF4B-88EA-BD3BAECE3739}" type="presParOf" srcId="{1B8B0C29-3DF2-6845-B09B-A77AE525AB48}" destId="{4A80285E-CD8D-CE46-B93F-72763A3B42CF}" srcOrd="9" destOrd="0" presId="urn:microsoft.com/office/officeart/2005/8/layout/default"/>
    <dgm:cxn modelId="{ED01A68B-F229-2A4B-BF16-94A9258F342D}" type="presParOf" srcId="{1B8B0C29-3DF2-6845-B09B-A77AE525AB48}" destId="{9DEB1B6E-B8EC-2F43-9763-717C072AADB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210D63-9ECE-E748-9336-E37D5F5503DF}">
      <dsp:nvSpPr>
        <dsp:cNvPr id="0" name=""/>
        <dsp:cNvSpPr/>
      </dsp:nvSpPr>
      <dsp:spPr>
        <a:xfrm>
          <a:off x="381000" y="0"/>
          <a:ext cx="5334000" cy="5334000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FFDF4A-FFB1-4D40-8B13-00F80620AB4C}">
      <dsp:nvSpPr>
        <dsp:cNvPr id="0" name=""/>
        <dsp:cNvSpPr/>
      </dsp:nvSpPr>
      <dsp:spPr>
        <a:xfrm>
          <a:off x="887730" y="506729"/>
          <a:ext cx="2080260" cy="20802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в</a:t>
          </a:r>
          <a:r>
            <a:rPr lang="x-none" sz="2200" kern="1200"/>
            <a:t>идав польський король Владислав </a:t>
          </a:r>
          <a:r>
            <a:rPr lang="en-US" sz="2200" kern="1200" dirty="0"/>
            <a:t>IV</a:t>
          </a:r>
        </a:p>
      </dsp:txBody>
      <dsp:txXfrm>
        <a:off x="989280" y="608279"/>
        <a:ext cx="1877160" cy="1877160"/>
      </dsp:txXfrm>
    </dsp:sp>
    <dsp:sp modelId="{11E973BD-156B-E547-B5FE-19EAE0F6BE7E}">
      <dsp:nvSpPr>
        <dsp:cNvPr id="0" name=""/>
        <dsp:cNvSpPr/>
      </dsp:nvSpPr>
      <dsp:spPr>
        <a:xfrm>
          <a:off x="3128010" y="506729"/>
          <a:ext cx="2080260" cy="20802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право православних мати  митрополита</a:t>
          </a:r>
          <a:endParaRPr lang="en-US" sz="2200" kern="1200" dirty="0"/>
        </a:p>
      </dsp:txBody>
      <dsp:txXfrm>
        <a:off x="3229560" y="608279"/>
        <a:ext cx="1877160" cy="1877160"/>
      </dsp:txXfrm>
    </dsp:sp>
    <dsp:sp modelId="{BA93A3B2-A9BC-4B4B-8AC5-3839D0CEA396}">
      <dsp:nvSpPr>
        <dsp:cNvPr id="0" name=""/>
        <dsp:cNvSpPr/>
      </dsp:nvSpPr>
      <dsp:spPr>
        <a:xfrm>
          <a:off x="887730" y="2747010"/>
          <a:ext cx="2080260" cy="20802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умови розв’язання майнових суперечок</a:t>
          </a:r>
          <a:endParaRPr lang="en-US" sz="2200" kern="1200" dirty="0"/>
        </a:p>
      </dsp:txBody>
      <dsp:txXfrm>
        <a:off x="989280" y="2848560"/>
        <a:ext cx="1877160" cy="1877160"/>
      </dsp:txXfrm>
    </dsp:sp>
    <dsp:sp modelId="{A2B2E0B0-D3CB-D448-9E8C-74B5BE1CE377}">
      <dsp:nvSpPr>
        <dsp:cNvPr id="0" name=""/>
        <dsp:cNvSpPr/>
      </dsp:nvSpPr>
      <dsp:spPr>
        <a:xfrm>
          <a:off x="3128010" y="2747010"/>
          <a:ext cx="2080260" cy="20802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фактична легалізація православної церкви</a:t>
          </a:r>
          <a:endParaRPr lang="en-US" sz="2200" kern="1200" dirty="0"/>
        </a:p>
      </dsp:txBody>
      <dsp:txXfrm>
        <a:off x="3229560" y="2848560"/>
        <a:ext cx="1877160" cy="1877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BFA3E-2C14-8643-A90B-9FD4C432FD8E}">
      <dsp:nvSpPr>
        <dsp:cNvPr id="0" name=""/>
        <dsp:cNvSpPr/>
      </dsp:nvSpPr>
      <dsp:spPr>
        <a:xfrm>
          <a:off x="247650" y="0"/>
          <a:ext cx="2666999" cy="1600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x-none" sz="1700" kern="1200"/>
            <a:t>1631 р. </a:t>
          </a:r>
          <a:r>
            <a:rPr lang="uk-UA" sz="1700" kern="1200" dirty="0"/>
            <a:t>— </a:t>
          </a:r>
          <a:r>
            <a:rPr lang="x-none" sz="1700" kern="1200"/>
            <a:t>заснував Лаврську школу</a:t>
          </a:r>
          <a:r>
            <a:rPr lang="uk-UA" sz="1700" kern="1200" dirty="0"/>
            <a:t>;</a:t>
          </a:r>
          <a:r>
            <a:rPr lang="x-none" sz="1700" kern="1200"/>
            <a:t> </a:t>
          </a:r>
          <a:endParaRPr lang="uk-UA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x-none" sz="1700" kern="1200"/>
            <a:t>1632 р. </a:t>
          </a:r>
          <a:r>
            <a:rPr lang="uk-UA" sz="1700" kern="1200" dirty="0"/>
            <a:t>—</a:t>
          </a:r>
          <a:r>
            <a:rPr lang="x-none" sz="1700" kern="1200"/>
            <a:t> об</a:t>
          </a:r>
          <a:r>
            <a:rPr lang="en-US" sz="1700" kern="1200" dirty="0"/>
            <a:t>’</a:t>
          </a:r>
          <a:r>
            <a:rPr lang="x-none" sz="1700" kern="1200"/>
            <a:t>єдна</a:t>
          </a:r>
          <a:r>
            <a:rPr lang="uk-UA" sz="1700" kern="1200" dirty="0"/>
            <a:t>в її</a:t>
          </a:r>
          <a:r>
            <a:rPr lang="x-none" sz="1700" kern="1200"/>
            <a:t> </a:t>
          </a:r>
          <a:endParaRPr lang="uk-UA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x-none" sz="1700" kern="1200"/>
            <a:t>з </a:t>
          </a:r>
          <a:r>
            <a:rPr lang="uk-UA" sz="1700" kern="1200" dirty="0"/>
            <a:t>Брат</a:t>
          </a:r>
          <a:r>
            <a:rPr lang="x-none" sz="1700" kern="1200"/>
            <a:t>ською</a:t>
          </a:r>
          <a:r>
            <a:rPr lang="uk-UA" sz="1700" kern="1200" dirty="0"/>
            <a:t>;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x-none" sz="1700" kern="1200"/>
            <a:t>1633 р. </a:t>
          </a:r>
          <a:r>
            <a:rPr lang="uk-UA" sz="1700" kern="1200" dirty="0"/>
            <a:t>—</a:t>
          </a:r>
          <a:r>
            <a:rPr lang="x-none" sz="1700" kern="1200"/>
            <a:t> Києво-Могилянська колегія</a:t>
          </a:r>
          <a:endParaRPr lang="en-US" sz="1700" kern="1200" dirty="0"/>
        </a:p>
      </dsp:txBody>
      <dsp:txXfrm>
        <a:off x="247650" y="0"/>
        <a:ext cx="2666999" cy="1600200"/>
      </dsp:txXfrm>
    </dsp:sp>
    <dsp:sp modelId="{9C1B77DF-DA88-A545-AB82-7AD34488C075}">
      <dsp:nvSpPr>
        <dsp:cNvPr id="0" name=""/>
        <dsp:cNvSpPr/>
      </dsp:nvSpPr>
      <dsp:spPr>
        <a:xfrm>
          <a:off x="3181350" y="0"/>
          <a:ext cx="2666999" cy="1600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700" kern="1200" dirty="0"/>
            <a:t>стежив за дотриманням </a:t>
          </a:r>
          <a:r>
            <a:rPr lang="x-none" sz="1700" kern="1200"/>
            <a:t>дисциплін</a:t>
          </a:r>
          <a:r>
            <a:rPr lang="uk-UA" sz="1700" kern="1200" dirty="0"/>
            <a:t>и</a:t>
          </a:r>
          <a:r>
            <a:rPr lang="x-none" sz="1700" kern="1200"/>
            <a:t> священник</a:t>
          </a:r>
          <a:r>
            <a:rPr lang="uk-UA" sz="1700" kern="1200" dirty="0" err="1"/>
            <a:t>ами</a:t>
          </a:r>
          <a:r>
            <a:rPr lang="uk-UA" sz="1700" kern="1200" dirty="0"/>
            <a:t> й</a:t>
          </a:r>
          <a:r>
            <a:rPr lang="x-none" sz="1700" kern="1200"/>
            <a:t> ченц</a:t>
          </a:r>
          <a:r>
            <a:rPr lang="uk-UA" sz="1700" kern="1200" dirty="0"/>
            <a:t>ями</a:t>
          </a:r>
          <a:endParaRPr lang="en-US" sz="1700" kern="1200" dirty="0"/>
        </a:p>
      </dsp:txBody>
      <dsp:txXfrm>
        <a:off x="3181350" y="0"/>
        <a:ext cx="2666999" cy="1600200"/>
      </dsp:txXfrm>
    </dsp:sp>
    <dsp:sp modelId="{A50F2D0C-2F74-B248-B13D-0469BBD6DC34}">
      <dsp:nvSpPr>
        <dsp:cNvPr id="0" name=""/>
        <dsp:cNvSpPr/>
      </dsp:nvSpPr>
      <dsp:spPr>
        <a:xfrm>
          <a:off x="247650" y="1866900"/>
          <a:ext cx="2666999" cy="1600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700" kern="1200" dirty="0"/>
            <a:t>запровадив </a:t>
          </a:r>
          <a:r>
            <a:rPr lang="x-none" sz="1700" kern="1200"/>
            <a:t>недільні проповіді </a:t>
          </a:r>
          <a:endParaRPr lang="uk-UA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x-none" sz="1700" kern="1200"/>
            <a:t>д</a:t>
          </a:r>
          <a:r>
            <a:rPr lang="uk-UA" sz="1700" kern="1200" dirty="0"/>
            <a:t>л</a:t>
          </a:r>
          <a:r>
            <a:rPr lang="x-none" sz="1700" kern="1200"/>
            <a:t>я парафіян</a:t>
          </a:r>
          <a:endParaRPr lang="en-US" sz="1700" kern="1200" dirty="0"/>
        </a:p>
      </dsp:txBody>
      <dsp:txXfrm>
        <a:off x="247650" y="1866900"/>
        <a:ext cx="2666999" cy="1600200"/>
      </dsp:txXfrm>
    </dsp:sp>
    <dsp:sp modelId="{6FB1951D-AC0F-9C4C-B2F5-947819C08E41}">
      <dsp:nvSpPr>
        <dsp:cNvPr id="0" name=""/>
        <dsp:cNvSpPr/>
      </dsp:nvSpPr>
      <dsp:spPr>
        <a:xfrm>
          <a:off x="3181350" y="1866900"/>
          <a:ext cx="2666999" cy="1600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700" kern="1200" dirty="0"/>
            <a:t>о</a:t>
          </a:r>
          <a:r>
            <a:rPr lang="x-none" sz="1700" kern="1200"/>
            <a:t>пікувався книговиданням </a:t>
          </a:r>
          <a:r>
            <a:rPr lang="uk-UA" sz="1700" kern="1200" dirty="0"/>
            <a:t>у друкарні </a:t>
          </a:r>
          <a:r>
            <a:rPr lang="x-none" sz="1700" kern="1200"/>
            <a:t>Києво-Печерськ</a:t>
          </a:r>
          <a:r>
            <a:rPr lang="uk-UA" sz="1700" kern="1200" dirty="0" err="1"/>
            <a:t>ої</a:t>
          </a:r>
          <a:r>
            <a:rPr lang="x-none" sz="1700" kern="1200"/>
            <a:t> лавр</a:t>
          </a:r>
          <a:r>
            <a:rPr lang="uk-UA" sz="1700" kern="1200" dirty="0"/>
            <a:t>и</a:t>
          </a:r>
          <a:endParaRPr lang="en-US" sz="1700" kern="1200" dirty="0"/>
        </a:p>
      </dsp:txBody>
      <dsp:txXfrm>
        <a:off x="3181350" y="1866900"/>
        <a:ext cx="2666999" cy="1600200"/>
      </dsp:txXfrm>
    </dsp:sp>
    <dsp:sp modelId="{A3305327-0FAA-5341-8560-5A4EBD0A2493}">
      <dsp:nvSpPr>
        <dsp:cNvPr id="0" name=""/>
        <dsp:cNvSpPr/>
      </dsp:nvSpPr>
      <dsp:spPr>
        <a:xfrm>
          <a:off x="247650" y="3733799"/>
          <a:ext cx="2666999" cy="1600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 dirty="0"/>
            <a:t>з</a:t>
          </a:r>
          <a:r>
            <a:rPr lang="x-none" sz="1700" kern="1200"/>
            <a:t>апровадив українську мову для богослужінь</a:t>
          </a:r>
          <a:endParaRPr lang="en-US" sz="1700" kern="1200" dirty="0"/>
        </a:p>
      </dsp:txBody>
      <dsp:txXfrm>
        <a:off x="247650" y="3733799"/>
        <a:ext cx="2666999" cy="1600200"/>
      </dsp:txXfrm>
    </dsp:sp>
    <dsp:sp modelId="{9DEB1B6E-B8EC-2F43-9763-717C072AADB2}">
      <dsp:nvSpPr>
        <dsp:cNvPr id="0" name=""/>
        <dsp:cNvSpPr/>
      </dsp:nvSpPr>
      <dsp:spPr>
        <a:xfrm>
          <a:off x="3181350" y="3733799"/>
          <a:ext cx="2666999" cy="1600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x-none" sz="1700" kern="1200"/>
            <a:t>1646 р. </a:t>
          </a:r>
          <a:r>
            <a:rPr lang="uk-UA" sz="1700" kern="1200" dirty="0"/>
            <a:t>— в</a:t>
          </a:r>
          <a:r>
            <a:rPr lang="x-none" sz="1700" kern="1200"/>
            <a:t>идав богослужебну книгу «Требник» (тексти молитов і священнодійств)</a:t>
          </a:r>
          <a:endParaRPr lang="en-US" sz="1700" kern="1200" dirty="0"/>
        </a:p>
      </dsp:txBody>
      <dsp:txXfrm>
        <a:off x="3181350" y="3733799"/>
        <a:ext cx="2666999" cy="1600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22973A-F9A0-F545-8331-AA8933D29975}" type="datetimeFigureOut">
              <a:rPr lang="x-none" smtClean="0"/>
              <a:t>01.09.2021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5654C-3352-0A43-84E5-25CDA11CD7C3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6889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140EA2D9-AD82-F845-A7D9-BAD5728A9565}" type="datetime1">
              <a:rPr lang="ru-RU" smtClean="0"/>
              <a:t>01.09.2021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© </a:t>
            </a:r>
            <a:r>
              <a:rPr lang="uk-UA" dirty="0"/>
              <a:t>Літера ЛТД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78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5CCE0-DAAA-5248-B83B-9B8BC3B941B6}" type="datetime1">
              <a:rPr lang="ru-RU" smtClean="0"/>
              <a:t>01.09.2021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Літера ЛТД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69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D43C3-DF5B-FB4B-842C-E99ADBF18C3A}" type="datetime1">
              <a:rPr lang="ru-RU" smtClean="0"/>
              <a:t>01.09.2021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Літера ЛТД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325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027A-A815-A746-A92C-B00085574718}" type="datetime1">
              <a:rPr lang="ru-RU" smtClean="0"/>
              <a:t>01.09.2021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Літера ЛТД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95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7B01-BF3C-7F40-BD5D-796C72D9C893}" type="datetime1">
              <a:rPr lang="ru-RU" smtClean="0"/>
              <a:t>01.09.2021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Літера ЛТД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53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6FAB8-00D1-F549-A1BC-0F7B82EBF277}" type="datetime1">
              <a:rPr lang="ru-RU" smtClean="0"/>
              <a:t>01.09.2021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Літера ЛТД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8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526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66999"/>
            <a:ext cx="5157787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183188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F3AF-F813-B544-ABFF-843563627C5D}" type="datetime1">
              <a:rPr lang="ru-RU" smtClean="0"/>
              <a:t>01.09.2021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Літера ЛТД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52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D73F-4978-C240-82D7-03D290A0C34E}" type="datetime1">
              <a:rPr lang="ru-RU" smtClean="0"/>
              <a:t>01.09.2021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Літера ЛТД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48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00ED-9474-4F4E-AADA-AF98E28502F9}" type="datetime1">
              <a:rPr lang="ru-RU" smtClean="0"/>
              <a:t>01.09.2021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Літера ЛТД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7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52DA-67F0-584F-BDDE-F620E4731AEE}" type="datetime1">
              <a:rPr lang="ru-RU" smtClean="0"/>
              <a:t>01.09.2021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Літера ЛТД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353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2CD4-4F4D-2247-B749-111F5A265A27}" type="datetime1">
              <a:rPr lang="ru-RU" smtClean="0"/>
              <a:t>01.09.2021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Літера ЛТД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24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CB7E8AE-A3AC-4BB7-A5C6-F00EC697B265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9450"/>
            <a:ext cx="10515600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F3951FF4-872C-034A-8B40-BC7B6DA8EC38}" type="datetime1">
              <a:rPr lang="ru-RU" smtClean="0"/>
              <a:t>01.09.2021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46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© </a:t>
            </a:r>
            <a:r>
              <a:rPr lang="uk-UA" dirty="0"/>
              <a:t>Літера ЛТД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556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4" r:id="rId9"/>
    <p:sldLayoutId id="2147483722" r:id="rId10"/>
    <p:sldLayoutId id="2147483723" r:id="rId11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9F2144-48B7-4730-955E-365ECED3A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65FF50-D2F9-4A4F-86ED-F101E172B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60D702-705F-F146-BBAA-8EB5399303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64" y="513189"/>
            <a:ext cx="6583680" cy="2667000"/>
          </a:xfrm>
        </p:spPr>
        <p:txBody>
          <a:bodyPr anchor="b">
            <a:normAutofit/>
          </a:bodyPr>
          <a:lstStyle/>
          <a:p>
            <a:pPr algn="l"/>
            <a:r>
              <a:rPr lang="uk-UA" dirty="0">
                <a:solidFill>
                  <a:schemeClr val="tx2"/>
                </a:solidFill>
              </a:rPr>
              <a:t>Православна церква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uk-UA" dirty="0">
                <a:solidFill>
                  <a:schemeClr val="tx2"/>
                </a:solidFill>
              </a:rPr>
              <a:t>в першій половині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XVII </a:t>
            </a:r>
            <a:r>
              <a:rPr lang="uk-UA" dirty="0">
                <a:solidFill>
                  <a:schemeClr val="tx2"/>
                </a:solidFill>
              </a:rPr>
              <a:t>ст.</a:t>
            </a:r>
            <a:endParaRPr lang="x-none" dirty="0">
              <a:solidFill>
                <a:schemeClr val="tx2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0BCE021-27E7-4F03-8D03-A5D9C9A19D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67" r="19274"/>
          <a:stretch/>
        </p:blipFill>
        <p:spPr>
          <a:xfrm>
            <a:off x="7162800" y="10"/>
            <a:ext cx="5029200" cy="569380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4D834C7-8223-43DA-AA30-E15A1BC7B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3812"/>
            <a:ext cx="12192000" cy="116418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2DE6C5-8EB8-4E41-B0FF-93563AA4C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61" y="5693811"/>
            <a:ext cx="12191999" cy="1164188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D4C886-E788-E347-BCB7-004087A0B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</a:t>
            </a:r>
            <a:r>
              <a:rPr lang="uk-UA"/>
              <a:t>Літера ЛТД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736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3FDB83-A888-204B-91DB-B3083C185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dirty="0"/>
              <a:t>Становище православної церкви після церковних соборів у Бересті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FAC46B-8D48-E940-9FF0-1AC98005D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k-UA" dirty="0"/>
              <a:t>п</a:t>
            </a:r>
            <a:r>
              <a:rPr lang="x-none"/>
              <a:t>ісля </a:t>
            </a:r>
            <a:r>
              <a:rPr lang="x-none" dirty="0"/>
              <a:t>Берестейської унії православна церква стала напівлегальною, </a:t>
            </a:r>
            <a:r>
              <a:rPr lang="ru-RU" dirty="0" err="1"/>
              <a:t>її</a:t>
            </a:r>
            <a:r>
              <a:rPr lang="ru-RU" dirty="0"/>
              <a:t> не </a:t>
            </a:r>
            <a:r>
              <a:rPr lang="ru-RU" dirty="0" err="1"/>
              <a:t>визнавали</a:t>
            </a:r>
            <a:r>
              <a:rPr lang="ru-RU" dirty="0"/>
              <a:t> </a:t>
            </a:r>
            <a:r>
              <a:rPr lang="ru-RU" dirty="0" err="1"/>
              <a:t>ані</a:t>
            </a:r>
            <a:r>
              <a:rPr lang="ru-RU" dirty="0"/>
              <a:t> уряд, </a:t>
            </a:r>
            <a:r>
              <a:rPr lang="ru-RU" dirty="0" err="1"/>
              <a:t>ані</a:t>
            </a:r>
            <a:r>
              <a:rPr lang="ru-RU" dirty="0"/>
              <a:t> </a:t>
            </a:r>
            <a:r>
              <a:rPr lang="ru-RU" dirty="0" err="1"/>
              <a:t>католицька</a:t>
            </a:r>
            <a:r>
              <a:rPr lang="ru-RU" dirty="0"/>
              <a:t> </a:t>
            </a:r>
            <a:r>
              <a:rPr lang="ru-RU" dirty="0" err="1"/>
              <a:t>церква</a:t>
            </a:r>
            <a:r>
              <a:rPr lang="ru-RU" dirty="0"/>
              <a:t> </a:t>
            </a:r>
          </a:p>
          <a:p>
            <a:r>
              <a:rPr lang="ru-RU" dirty="0" err="1"/>
              <a:t>вірною</a:t>
            </a:r>
            <a:r>
              <a:rPr lang="ru-RU" dirty="0"/>
              <a:t> </a:t>
            </a:r>
            <a:r>
              <a:rPr lang="ru-RU" dirty="0" err="1"/>
              <a:t>православ</a:t>
            </a:r>
            <a:r>
              <a:rPr lang="en-US" dirty="0"/>
              <a:t>’</a:t>
            </a:r>
            <a:r>
              <a:rPr lang="ru-RU" dirty="0"/>
              <a:t>ю </a:t>
            </a:r>
            <a:r>
              <a:rPr lang="ru-RU" dirty="0" err="1"/>
              <a:t>залишалася</a:t>
            </a:r>
            <a:r>
              <a:rPr lang="ru-RU" dirty="0"/>
              <a:t>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endParaRPr lang="ru-RU" dirty="0"/>
          </a:p>
          <a:p>
            <a:r>
              <a:rPr lang="ru-RU" dirty="0" err="1"/>
              <a:t>боротьбу</a:t>
            </a:r>
            <a:r>
              <a:rPr lang="ru-RU" dirty="0"/>
              <a:t> за </a:t>
            </a:r>
            <a:r>
              <a:rPr lang="ru-RU" dirty="0" err="1"/>
              <a:t>відновлення</a:t>
            </a:r>
            <a:r>
              <a:rPr lang="ru-RU" dirty="0"/>
              <a:t> прав </a:t>
            </a:r>
            <a:r>
              <a:rPr lang="ru-RU" dirty="0" err="1"/>
              <a:t>православної</a:t>
            </a:r>
            <a:r>
              <a:rPr lang="ru-RU" dirty="0"/>
              <a:t> церкви </a:t>
            </a:r>
            <a:r>
              <a:rPr lang="ru-RU" dirty="0" err="1"/>
              <a:t>очолили</a:t>
            </a:r>
            <a:r>
              <a:rPr lang="ru-RU" dirty="0"/>
              <a:t> братства за </a:t>
            </a:r>
            <a:r>
              <a:rPr lang="ru-RU" dirty="0" err="1"/>
              <a:t>широкої</a:t>
            </a:r>
            <a:r>
              <a:rPr lang="ru-RU" dirty="0"/>
              <a:t> </a:t>
            </a:r>
            <a:r>
              <a:rPr lang="ru-RU" dirty="0" err="1"/>
              <a:t>підтримки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</a:t>
            </a:r>
            <a:r>
              <a:rPr lang="ru-RU" dirty="0" err="1"/>
              <a:t>козацтва</a:t>
            </a:r>
            <a:endParaRPr lang="ru-RU" dirty="0"/>
          </a:p>
          <a:p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Берестейської</a:t>
            </a:r>
            <a:r>
              <a:rPr lang="ru-RU" dirty="0"/>
              <a:t> </a:t>
            </a:r>
            <a:r>
              <a:rPr lang="ru-RU" dirty="0" err="1"/>
              <a:t>унії</a:t>
            </a:r>
            <a:r>
              <a:rPr lang="ru-RU" dirty="0"/>
              <a:t>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єпископів</a:t>
            </a:r>
            <a:r>
              <a:rPr lang="ru-RU" dirty="0"/>
              <a:t> стали </a:t>
            </a:r>
            <a:r>
              <a:rPr lang="ru-RU" dirty="0" err="1"/>
              <a:t>уніатами</a:t>
            </a:r>
            <a:r>
              <a:rPr lang="ru-RU" dirty="0"/>
              <a:t>, </a:t>
            </a:r>
            <a:r>
              <a:rPr lang="ru-RU" dirty="0" err="1"/>
              <a:t>вірність</a:t>
            </a:r>
            <a:r>
              <a:rPr lang="ru-RU" dirty="0"/>
              <a:t> </a:t>
            </a:r>
            <a:r>
              <a:rPr lang="ru-RU" dirty="0" err="1"/>
              <a:t>православ’ю</a:t>
            </a:r>
            <a:r>
              <a:rPr lang="ru-RU" dirty="0"/>
              <a:t> </a:t>
            </a:r>
            <a:r>
              <a:rPr lang="ru-RU" dirty="0" err="1"/>
              <a:t>зберегли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два: </a:t>
            </a:r>
            <a:r>
              <a:rPr lang="ru-RU" dirty="0" err="1"/>
              <a:t>львівський</a:t>
            </a:r>
            <a:r>
              <a:rPr lang="ru-RU" dirty="0"/>
              <a:t> </a:t>
            </a:r>
            <a:r>
              <a:rPr lang="ru-RU" dirty="0" err="1"/>
              <a:t>Гедеон</a:t>
            </a:r>
            <a:r>
              <a:rPr lang="ru-RU" dirty="0"/>
              <a:t> Балабан та </a:t>
            </a:r>
            <a:r>
              <a:rPr lang="ru-RU" dirty="0" err="1"/>
              <a:t>перемишльський</a:t>
            </a:r>
            <a:r>
              <a:rPr lang="ru-RU" dirty="0"/>
              <a:t> Михайло </a:t>
            </a:r>
            <a:r>
              <a:rPr lang="ru-RU" dirty="0" err="1"/>
              <a:t>Копистенський</a:t>
            </a:r>
            <a:r>
              <a:rPr lang="ru-RU" dirty="0"/>
              <a:t>;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їхньої</a:t>
            </a:r>
            <a:r>
              <a:rPr lang="ru-RU" dirty="0"/>
              <a:t> </a:t>
            </a:r>
            <a:r>
              <a:rPr lang="ru-RU" dirty="0" err="1"/>
              <a:t>смерті</a:t>
            </a:r>
            <a:r>
              <a:rPr lang="ru-RU" dirty="0"/>
              <a:t> </a:t>
            </a:r>
            <a:r>
              <a:rPr lang="ru-RU" dirty="0" err="1"/>
              <a:t>залишився</a:t>
            </a:r>
            <a:r>
              <a:rPr lang="ru-RU" dirty="0"/>
              <a:t> один </a:t>
            </a:r>
            <a:r>
              <a:rPr lang="ru-RU" dirty="0" err="1"/>
              <a:t>православний</a:t>
            </a:r>
            <a:r>
              <a:rPr lang="ru-RU" dirty="0"/>
              <a:t> </a:t>
            </a:r>
            <a:r>
              <a:rPr lang="ru-RU" dirty="0" err="1"/>
              <a:t>єпископ</a:t>
            </a:r>
            <a:r>
              <a:rPr lang="ru-RU" dirty="0"/>
              <a:t> – </a:t>
            </a:r>
            <a:r>
              <a:rPr lang="ru-RU" dirty="0" err="1"/>
              <a:t>Єремія</a:t>
            </a:r>
            <a:r>
              <a:rPr lang="ru-RU" dirty="0"/>
              <a:t> </a:t>
            </a:r>
            <a:r>
              <a:rPr lang="ru-RU" dirty="0" err="1"/>
              <a:t>Тисаровський</a:t>
            </a:r>
            <a:r>
              <a:rPr lang="ru-RU" dirty="0"/>
              <a:t> </a:t>
            </a:r>
            <a:endParaRPr lang="x-none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402802-4C85-5640-ACF8-D245A7256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Літера ЛТД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7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50BE37-0DDE-3C46-B2B8-ED94487EB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Autofit/>
          </a:bodyPr>
          <a:lstStyle/>
          <a:p>
            <a:r>
              <a:rPr lang="x-none" sz="3600"/>
              <a:t>1615 р.</a:t>
            </a:r>
            <a:r>
              <a:rPr lang="uk-UA" sz="3600" dirty="0"/>
              <a:t> </a:t>
            </a:r>
            <a:br>
              <a:rPr lang="x-none" sz="3600"/>
            </a:br>
            <a:r>
              <a:rPr lang="uk-UA" sz="3600" dirty="0"/>
              <a:t>Створення </a:t>
            </a:r>
            <a:r>
              <a:rPr lang="x-none" sz="3600"/>
              <a:t>Братськ</a:t>
            </a:r>
            <a:r>
              <a:rPr lang="uk-UA" sz="3600" dirty="0" err="1"/>
              <a:t>ої</a:t>
            </a:r>
            <a:r>
              <a:rPr lang="x-none" sz="3600"/>
              <a:t> школ</a:t>
            </a:r>
            <a:r>
              <a:rPr lang="uk-UA" sz="3600" dirty="0"/>
              <a:t>и</a:t>
            </a:r>
            <a:r>
              <a:rPr lang="x-none" sz="3600"/>
              <a:t> в Києві</a:t>
            </a:r>
            <a:endParaRPr lang="x-none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3D0CE8-74BF-8A43-9E4A-1075865FF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3262"/>
            <a:ext cx="5393361" cy="4351338"/>
          </a:xfrm>
        </p:spPr>
        <p:txBody>
          <a:bodyPr>
            <a:normAutofit fontScale="85000" lnSpcReduction="20000"/>
          </a:bodyPr>
          <a:lstStyle/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1615 р.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Галшка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Гулевичівна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заповіла свою садибу із землями на Подолі в Києві для заснування монастиря, шпиталю і школи</a:t>
            </a:r>
          </a:p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1616 р. при монастирі постало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Богоявленське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братство</a:t>
            </a:r>
          </a:p>
          <a:p>
            <a:r>
              <a:rPr lang="uk-UA" dirty="0"/>
              <a:t>1620 р. вступ до братства гетьмана Петра Конашевича-Сагайдачного з усім Військом Запорозьким, що надало братству особливої сили й політичної ваги</a:t>
            </a:r>
            <a:endParaRPr lang="x-none" dirty="0"/>
          </a:p>
        </p:txBody>
      </p:sp>
      <p:pic>
        <p:nvPicPr>
          <p:cNvPr id="4" name="Picture 2" descr="1615 - Галшка Гулевичівна підписала дарчу на заснування школи, з ...">
            <a:extLst>
              <a:ext uri="{FF2B5EF4-FFF2-40B4-BE49-F238E27FC236}">
                <a16:creationId xmlns:a16="http://schemas.microsoft.com/office/drawing/2014/main" id="{D2B95117-0499-B04D-B63D-2BF5F81B4A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2499"/>
          <a:stretch/>
        </p:blipFill>
        <p:spPr bwMode="auto"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D6AF0B-E731-004F-AF47-98726A51D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© </a:t>
            </a:r>
            <a:r>
              <a:rPr lang="ru-RU" dirty="0" err="1"/>
              <a:t>Літера</a:t>
            </a:r>
            <a:r>
              <a:rPr lang="ru-RU" dirty="0"/>
              <a:t> ЛТД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FBE949-BCDF-6F4B-9836-0AF19E54D590}"/>
              </a:ext>
            </a:extLst>
          </p:cNvPr>
          <p:cNvSpPr txBox="1"/>
          <p:nvPr/>
        </p:nvSpPr>
        <p:spPr>
          <a:xfrm>
            <a:off x="7648832" y="5894173"/>
            <a:ext cx="2091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dirty="0">
                <a:solidFill>
                  <a:schemeClr val="bg1"/>
                </a:solidFill>
              </a:rPr>
              <a:t>Галшка Гулевичівна</a:t>
            </a:r>
          </a:p>
        </p:txBody>
      </p:sp>
    </p:spTree>
    <p:extLst>
      <p:ext uri="{BB962C8B-B14F-4D97-AF65-F5344CB8AC3E}">
        <p14:creationId xmlns:p14="http://schemas.microsoft.com/office/powerpoint/2010/main" val="2174374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481B90-475C-0E4E-9B45-37DF755AF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018325" cy="4572000"/>
          </a:xfrm>
        </p:spPr>
        <p:txBody>
          <a:bodyPr anchor="t">
            <a:normAutofit/>
          </a:bodyPr>
          <a:lstStyle/>
          <a:p>
            <a:r>
              <a:rPr lang="x-none" sz="3200" dirty="0"/>
              <a:t>Відновлення вищої православної ієрархії</a:t>
            </a:r>
          </a:p>
        </p:txBody>
      </p:sp>
      <p:pic>
        <p:nvPicPr>
          <p:cNvPr id="1026" name="Picture 2" descr="Митрополит Іов Борецький | Ближче до Бога">
            <a:extLst>
              <a:ext uri="{FF2B5EF4-FFF2-40B4-BE49-F238E27FC236}">
                <a16:creationId xmlns:a16="http://schemas.microsoft.com/office/drawing/2014/main" id="{8AA711C0-BAEF-A54E-AD89-7819C1FFF9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" b="-1"/>
          <a:stretch/>
        </p:blipFill>
        <p:spPr bwMode="auto">
          <a:xfrm>
            <a:off x="7608055" y="10"/>
            <a:ext cx="4583947" cy="6131661"/>
          </a:xfrm>
          <a:custGeom>
            <a:avLst/>
            <a:gdLst/>
            <a:ahLst/>
            <a:cxnLst/>
            <a:rect l="l" t="t" r="r" b="b"/>
            <a:pathLst>
              <a:path w="4583947" h="6131671">
                <a:moveTo>
                  <a:pt x="1303111" y="0"/>
                </a:moveTo>
                <a:lnTo>
                  <a:pt x="4583947" y="0"/>
                </a:lnTo>
                <a:lnTo>
                  <a:pt x="4583947" y="4228311"/>
                </a:lnTo>
                <a:lnTo>
                  <a:pt x="4541880" y="4258857"/>
                </a:lnTo>
                <a:cubicBezTo>
                  <a:pt x="4395640" y="4361102"/>
                  <a:pt x="4254236" y="4453840"/>
                  <a:pt x="4128523" y="4540543"/>
                </a:cubicBezTo>
                <a:cubicBezTo>
                  <a:pt x="3416510" y="5032410"/>
                  <a:pt x="2702940" y="5523262"/>
                  <a:pt x="1946719" y="5933430"/>
                </a:cubicBezTo>
                <a:cubicBezTo>
                  <a:pt x="1506382" y="6172525"/>
                  <a:pt x="872113" y="6310628"/>
                  <a:pt x="393090" y="5653230"/>
                </a:cubicBezTo>
                <a:cubicBezTo>
                  <a:pt x="73281" y="5214029"/>
                  <a:pt x="-2478" y="4628756"/>
                  <a:pt x="62" y="4146595"/>
                </a:cubicBezTo>
                <a:cubicBezTo>
                  <a:pt x="8670" y="2518973"/>
                  <a:pt x="544344" y="1015353"/>
                  <a:pt x="1277882" y="3205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310F0619-2A3B-E941-8A62-10736B394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9674" y="1524000"/>
            <a:ext cx="3018325" cy="4572001"/>
          </a:xfrm>
        </p:spPr>
        <p:txBody>
          <a:bodyPr>
            <a:normAutofit fontScale="92500" lnSpcReduction="10000"/>
          </a:bodyPr>
          <a:lstStyle/>
          <a:p>
            <a:r>
              <a:rPr lang="uk-UA" sz="2400" dirty="0"/>
              <a:t>в</a:t>
            </a:r>
            <a:r>
              <a:rPr lang="x-none" sz="2400"/>
              <a:t>ідбулося </a:t>
            </a:r>
            <a:r>
              <a:rPr lang="x-none" sz="2400" dirty="0"/>
              <a:t>за сприяння козаків на чолі з Петром Конашевичем-Сагайдачним.</a:t>
            </a:r>
          </a:p>
          <a:p>
            <a:r>
              <a:rPr lang="x-none" sz="2400" dirty="0"/>
              <a:t>1620 р</a:t>
            </a:r>
            <a:r>
              <a:rPr lang="x-none" sz="2400"/>
              <a:t>. </a:t>
            </a:r>
            <a:r>
              <a:rPr lang="uk-UA" sz="2400" dirty="0"/>
              <a:t>П</a:t>
            </a:r>
            <a:r>
              <a:rPr lang="x-none" sz="2400"/>
              <a:t>атріарх </a:t>
            </a:r>
            <a:r>
              <a:rPr lang="ru-RU" sz="2400" dirty="0"/>
              <a:t>Є</a:t>
            </a:r>
            <a:r>
              <a:rPr lang="x-none" sz="2400"/>
              <a:t>русалимський Феофан </a:t>
            </a:r>
            <a:r>
              <a:rPr lang="x-none" sz="2400" dirty="0"/>
              <a:t>висвятив київського митрополита Йова Борецького і </a:t>
            </a:r>
            <a:r>
              <a:rPr lang="x-none" sz="2400"/>
              <a:t>кількох єпископів</a:t>
            </a:r>
            <a:endParaRPr lang="x-none" sz="240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A0026D3-C05F-F240-8BD3-F9A1BB7AF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Літера ЛТД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416618-CA56-8540-A931-DCC4C70BD79D}"/>
              </a:ext>
            </a:extLst>
          </p:cNvPr>
          <p:cNvSpPr txBox="1"/>
          <p:nvPr/>
        </p:nvSpPr>
        <p:spPr>
          <a:xfrm>
            <a:off x="10181968" y="5745892"/>
            <a:ext cx="1696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dirty="0">
                <a:solidFill>
                  <a:schemeClr val="bg1"/>
                </a:solidFill>
              </a:rPr>
              <a:t>Йов Борецький</a:t>
            </a:r>
          </a:p>
        </p:txBody>
      </p:sp>
    </p:spTree>
    <p:extLst>
      <p:ext uri="{BB962C8B-B14F-4D97-AF65-F5344CB8AC3E}">
        <p14:creationId xmlns:p14="http://schemas.microsoft.com/office/powerpoint/2010/main" val="3064675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320FFC-CD9B-2D4B-A907-1CA12D73A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62000"/>
            <a:ext cx="3464012" cy="2286000"/>
          </a:xfrm>
        </p:spPr>
        <p:txBody>
          <a:bodyPr anchor="b">
            <a:normAutofit fontScale="90000"/>
          </a:bodyPr>
          <a:lstStyle/>
          <a:p>
            <a:r>
              <a:rPr lang="x-none" sz="3200">
                <a:solidFill>
                  <a:srgbClr val="FFFFFF"/>
                </a:solidFill>
              </a:rPr>
              <a:t>1632 р.</a:t>
            </a:r>
            <a:br>
              <a:rPr lang="uk-UA" sz="3200" dirty="0">
                <a:solidFill>
                  <a:srgbClr val="FFFFFF"/>
                </a:solidFill>
              </a:rPr>
            </a:br>
            <a:r>
              <a:rPr lang="x-none" sz="3200">
                <a:solidFill>
                  <a:srgbClr val="FFFFFF"/>
                </a:solidFill>
              </a:rPr>
              <a:t>«Пункти </a:t>
            </a:r>
            <a:r>
              <a:rPr lang="uk-UA" sz="3200" dirty="0">
                <a:solidFill>
                  <a:srgbClr val="FFFFFF"/>
                </a:solidFill>
              </a:rPr>
              <a:t>для </a:t>
            </a:r>
            <a:r>
              <a:rPr lang="x-none" sz="3200">
                <a:solidFill>
                  <a:srgbClr val="FFFFFF"/>
                </a:solidFill>
              </a:rPr>
              <a:t>заспокоєння руського народу»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9C671C19-1EF1-4E11-849F-B954B3C7FC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3123971"/>
              </p:ext>
            </p:extLst>
          </p:nvPr>
        </p:nvGraphicFramePr>
        <p:xfrm>
          <a:off x="5334000" y="762000"/>
          <a:ext cx="6096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7E0EF9D-1524-B242-A0FD-B10AD3B03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Літера ЛТД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515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Святитель Петр (Могила) : Православная Канада">
            <a:extLst>
              <a:ext uri="{FF2B5EF4-FFF2-40B4-BE49-F238E27FC236}">
                <a16:creationId xmlns:a16="http://schemas.microsoft.com/office/drawing/2014/main" id="{C480A1E4-9F3A-8240-944B-10FFCB0D67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8"/>
          <a:stretch/>
        </p:blipFill>
        <p:spPr bwMode="auto">
          <a:xfrm>
            <a:off x="6613174" y="10"/>
            <a:ext cx="5578824" cy="6028246"/>
          </a:xfrm>
          <a:custGeom>
            <a:avLst/>
            <a:gdLst/>
            <a:ahLst/>
            <a:cxnLst/>
            <a:rect l="l" t="t" r="r" b="b"/>
            <a:pathLst>
              <a:path w="5578824" h="6028256">
                <a:moveTo>
                  <a:pt x="1681218" y="0"/>
                </a:moveTo>
                <a:lnTo>
                  <a:pt x="5578824" y="0"/>
                </a:lnTo>
                <a:lnTo>
                  <a:pt x="5578824" y="5760161"/>
                </a:lnTo>
                <a:lnTo>
                  <a:pt x="5441231" y="5804042"/>
                </a:lnTo>
                <a:cubicBezTo>
                  <a:pt x="5079089" y="5907589"/>
                  <a:pt x="4674877" y="5944442"/>
                  <a:pt x="4253224" y="5980388"/>
                </a:cubicBezTo>
                <a:cubicBezTo>
                  <a:pt x="2813852" y="6102970"/>
                  <a:pt x="1551586" y="6071494"/>
                  <a:pt x="837278" y="4877588"/>
                </a:cubicBezTo>
                <a:cubicBezTo>
                  <a:pt x="529862" y="4363935"/>
                  <a:pt x="255162" y="3847185"/>
                  <a:pt x="109626" y="3329255"/>
                </a:cubicBezTo>
                <a:cubicBezTo>
                  <a:pt x="-35907" y="2811325"/>
                  <a:pt x="-52277" y="2292214"/>
                  <a:pt x="156962" y="1773839"/>
                </a:cubicBezTo>
                <a:cubicBezTo>
                  <a:pt x="296494" y="1428108"/>
                  <a:pt x="536161" y="1082881"/>
                  <a:pt x="904890" y="738354"/>
                </a:cubicBezTo>
                <a:cubicBezTo>
                  <a:pt x="1036690" y="615181"/>
                  <a:pt x="1169968" y="488910"/>
                  <a:pt x="1304592" y="36054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B3F2AD31-4597-DC43-91DB-080FE2BD5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86000"/>
            <a:ext cx="5334000" cy="3810001"/>
          </a:xfrm>
        </p:spPr>
        <p:txBody>
          <a:bodyPr>
            <a:normAutofit fontScale="85000" lnSpcReduction="20000"/>
          </a:bodyPr>
          <a:lstStyle/>
          <a:p>
            <a:r>
              <a:rPr lang="ru-RU" sz="2400" dirty="0" err="1"/>
              <a:t>наступника</a:t>
            </a:r>
            <a:r>
              <a:rPr lang="ru-RU" sz="2400" dirty="0"/>
              <a:t> </a:t>
            </a:r>
            <a:r>
              <a:rPr lang="ru-RU" sz="2400" dirty="0" err="1"/>
              <a:t>Йова</a:t>
            </a:r>
            <a:r>
              <a:rPr lang="ru-RU" sz="2400" dirty="0"/>
              <a:t> </a:t>
            </a:r>
            <a:r>
              <a:rPr lang="ru-RU" sz="2400" dirty="0" err="1"/>
              <a:t>Борецького</a:t>
            </a:r>
            <a:r>
              <a:rPr lang="ru-RU" sz="2400" dirty="0"/>
              <a:t> </a:t>
            </a:r>
            <a:r>
              <a:rPr lang="ru-RU" sz="2400" dirty="0" err="1"/>
              <a:t>Ісайю</a:t>
            </a:r>
            <a:r>
              <a:rPr lang="ru-RU" sz="2400" dirty="0"/>
              <a:t> </a:t>
            </a:r>
            <a:r>
              <a:rPr lang="ru-RU" sz="2400" dirty="0" err="1"/>
              <a:t>Копинського</a:t>
            </a:r>
            <a:r>
              <a:rPr lang="ru-RU" sz="2400" dirty="0"/>
              <a:t> не </a:t>
            </a:r>
            <a:r>
              <a:rPr lang="ru-RU" sz="2400" dirty="0" err="1"/>
              <a:t>визнавала</a:t>
            </a:r>
            <a:r>
              <a:rPr lang="ru-RU" sz="2400" dirty="0"/>
              <a:t> </a:t>
            </a:r>
            <a:r>
              <a:rPr lang="ru-RU" sz="2400" dirty="0" err="1"/>
              <a:t>влада</a:t>
            </a:r>
            <a:endParaRPr lang="ru-RU" sz="2400" dirty="0"/>
          </a:p>
          <a:p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було</a:t>
            </a:r>
            <a:r>
              <a:rPr lang="ru-RU" sz="2400" dirty="0"/>
              <a:t> </a:t>
            </a:r>
            <a:r>
              <a:rPr lang="ru-RU" sz="2400" dirty="0" err="1"/>
              <a:t>усунуто</a:t>
            </a:r>
            <a:r>
              <a:rPr lang="ru-RU" sz="2400" dirty="0"/>
              <a:t> з посади</a:t>
            </a:r>
          </a:p>
          <a:p>
            <a:r>
              <a:rPr lang="x-none" sz="2400"/>
              <a:t>1632 р. </a:t>
            </a:r>
            <a:r>
              <a:rPr lang="ru-RU" sz="2400" dirty="0"/>
              <a:t>митрополитом </a:t>
            </a:r>
            <a:r>
              <a:rPr lang="ru-RU" sz="2400" dirty="0" err="1"/>
              <a:t>обрали</a:t>
            </a:r>
            <a:r>
              <a:rPr lang="ru-RU" sz="2400" dirty="0"/>
              <a:t> Петра Могилу</a:t>
            </a:r>
            <a:endParaRPr lang="x-none" sz="2400" dirty="0"/>
          </a:p>
          <a:p>
            <a:r>
              <a:rPr lang="ru-RU" sz="2400" dirty="0"/>
              <a:t>1633 р. п</a:t>
            </a:r>
            <a:r>
              <a:rPr lang="x-none" sz="2400"/>
              <a:t>ольський король </a:t>
            </a:r>
            <a:r>
              <a:rPr lang="uk-UA" sz="2400" dirty="0"/>
              <a:t>затвердив сходження </a:t>
            </a:r>
            <a:r>
              <a:rPr lang="x-none" sz="2400"/>
              <a:t>П</a:t>
            </a:r>
            <a:r>
              <a:rPr lang="x-none" sz="2400" dirty="0"/>
              <a:t>. Могили на </a:t>
            </a:r>
            <a:r>
              <a:rPr lang="x-none" sz="2400"/>
              <a:t>митрополичий престол</a:t>
            </a:r>
            <a:endParaRPr lang="x-none" sz="2400" dirty="0"/>
          </a:p>
          <a:p>
            <a:r>
              <a:rPr lang="uk-UA" sz="2400" dirty="0"/>
              <a:t>к</a:t>
            </a:r>
            <a:r>
              <a:rPr lang="x-none" sz="2400"/>
              <a:t>онстантинопольський </a:t>
            </a:r>
            <a:r>
              <a:rPr lang="x-none" sz="2400" dirty="0"/>
              <a:t>митрополит Кирило </a:t>
            </a:r>
            <a:r>
              <a:rPr lang="x-none" sz="2400"/>
              <a:t>Лукаріс благословив</a:t>
            </a:r>
            <a:r>
              <a:rPr lang="uk-UA" sz="2400" dirty="0"/>
              <a:t> новообраного київського митрополита</a:t>
            </a:r>
            <a:endParaRPr lang="x-none" sz="2400" dirty="0"/>
          </a:p>
          <a:p>
            <a:endParaRPr lang="x-none" sz="24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2F0F51-4D74-B84E-89B1-8977F0901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5334000" cy="1524000"/>
          </a:xfrm>
        </p:spPr>
        <p:txBody>
          <a:bodyPr>
            <a:normAutofit/>
          </a:bodyPr>
          <a:lstStyle/>
          <a:p>
            <a:r>
              <a:rPr lang="x-none" sz="3200" dirty="0"/>
              <a:t>Петро Могила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7558CB0-BE74-8342-9C5E-883BF0458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Літера ЛТД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992E8F-3A17-0140-BBAD-DFBE22739016}"/>
              </a:ext>
            </a:extLst>
          </p:cNvPr>
          <p:cNvSpPr txBox="1"/>
          <p:nvPr/>
        </p:nvSpPr>
        <p:spPr>
          <a:xfrm>
            <a:off x="8971005" y="6054811"/>
            <a:ext cx="1586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dirty="0">
                <a:solidFill>
                  <a:schemeClr val="bg1"/>
                </a:solidFill>
              </a:rPr>
              <a:t>Петро Могила</a:t>
            </a:r>
          </a:p>
        </p:txBody>
      </p:sp>
    </p:spTree>
    <p:extLst>
      <p:ext uri="{BB962C8B-B14F-4D97-AF65-F5344CB8AC3E}">
        <p14:creationId xmlns:p14="http://schemas.microsoft.com/office/powerpoint/2010/main" val="2977020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79E9A5-DC98-104C-B6B9-A5A044357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750" y="3034421"/>
            <a:ext cx="3048001" cy="2286000"/>
          </a:xfrm>
        </p:spPr>
        <p:txBody>
          <a:bodyPr anchor="b">
            <a:normAutofit/>
          </a:bodyPr>
          <a:lstStyle/>
          <a:p>
            <a:r>
              <a:rPr lang="x-none" sz="3200">
                <a:solidFill>
                  <a:srgbClr val="FFFFFF"/>
                </a:solidFill>
              </a:rPr>
              <a:t>Діяльність Петра Могили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7EE4B4DE-99C3-45A0-96BB-CC98FF76B3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8011323"/>
              </p:ext>
            </p:extLst>
          </p:nvPr>
        </p:nvGraphicFramePr>
        <p:xfrm>
          <a:off x="5334000" y="762000"/>
          <a:ext cx="6096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8D2F4FF-97E9-F148-B570-3EEA55B91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Літера ЛТД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875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10E06F9-9F12-4D1B-92C0-4B30818D0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F5EFE88-F6A7-4B53-AF99-227DFC56A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F9AF5CF-AE21-453A-8D3F-6D9FC64A1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6181389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18A41FE-6F14-49D2-8C0F-56A351A9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-4"/>
            <a:ext cx="6123343" cy="6857999"/>
          </a:xfrm>
          <a:prstGeom prst="rect">
            <a:avLst/>
          </a:prstGeom>
          <a:blipFill dpi="0" rotWithShape="1">
            <a:blip r:embed="rId3">
              <a:alphaModFix amt="3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xy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6B0481-7819-8D47-94F6-12A2929B6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4909"/>
            <a:ext cx="4785546" cy="315541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000" dirty="0" err="1"/>
              <a:t>Собор</a:t>
            </a:r>
            <a:r>
              <a:rPr lang="en-US" sz="4000" dirty="0"/>
              <a:t> </a:t>
            </a:r>
            <a:r>
              <a:rPr lang="en-US" sz="4000" dirty="0" err="1"/>
              <a:t>Святої</a:t>
            </a:r>
            <a:r>
              <a:rPr lang="en-US" sz="4000" dirty="0"/>
              <a:t> </a:t>
            </a:r>
            <a:r>
              <a:rPr lang="en-US" sz="4000" dirty="0" err="1"/>
              <a:t>Софії</a:t>
            </a:r>
            <a:r>
              <a:rPr lang="en-US" sz="4000" dirty="0"/>
              <a:t> у </a:t>
            </a:r>
            <a:r>
              <a:rPr lang="en-US" sz="4000" dirty="0" err="1"/>
              <a:t>Києві</a:t>
            </a:r>
            <a:r>
              <a:rPr lang="en-US" sz="4000" dirty="0"/>
              <a:t> </a:t>
            </a:r>
            <a:r>
              <a:rPr lang="en-US" sz="4000" dirty="0" err="1"/>
              <a:t>після</a:t>
            </a:r>
            <a:r>
              <a:rPr lang="en-US" sz="4000" dirty="0"/>
              <a:t> </a:t>
            </a:r>
            <a:r>
              <a:rPr lang="en-US" sz="4000" dirty="0" err="1"/>
              <a:t>реставрації</a:t>
            </a:r>
            <a:r>
              <a:rPr lang="en-US" sz="4000" dirty="0"/>
              <a:t> </a:t>
            </a:r>
            <a:r>
              <a:rPr lang="en-US" sz="4000" dirty="0" err="1"/>
              <a:t>Петра</a:t>
            </a:r>
            <a:r>
              <a:rPr lang="en-US" sz="4000" dirty="0"/>
              <a:t> </a:t>
            </a:r>
            <a:r>
              <a:rPr lang="en-US" sz="4000" dirty="0" err="1"/>
              <a:t>Могили</a:t>
            </a:r>
            <a:r>
              <a:rPr lang="en-US" sz="4000" dirty="0"/>
              <a:t> </a:t>
            </a:r>
            <a:br>
              <a:rPr lang="uk-UA" sz="3700" dirty="0"/>
            </a:br>
            <a:r>
              <a:rPr lang="uk-UA" sz="3100" dirty="0"/>
              <a:t>З</a:t>
            </a:r>
            <a:r>
              <a:rPr lang="en-US" sz="3100" dirty="0"/>
              <a:t> </a:t>
            </a:r>
            <a:r>
              <a:rPr lang="en-US" sz="3100" dirty="0" err="1"/>
              <a:t>малюнка</a:t>
            </a:r>
            <a:r>
              <a:rPr lang="en-US" sz="3100" dirty="0"/>
              <a:t> </a:t>
            </a:r>
            <a:br>
              <a:rPr lang="uk-UA" sz="3100" dirty="0"/>
            </a:br>
            <a:r>
              <a:rPr lang="en-US" sz="3100" dirty="0"/>
              <a:t>А. </a:t>
            </a:r>
            <a:r>
              <a:rPr lang="en-US" sz="3100" dirty="0" err="1"/>
              <a:t>ван</a:t>
            </a:r>
            <a:r>
              <a:rPr lang="en-US" sz="3100" dirty="0"/>
              <a:t> </a:t>
            </a:r>
            <a:r>
              <a:rPr lang="en-US" sz="3100" dirty="0" err="1"/>
              <a:t>Вестерфельда</a:t>
            </a:r>
            <a:r>
              <a:rPr lang="en-US" sz="3100" dirty="0"/>
              <a:t>. </a:t>
            </a:r>
            <a:br>
              <a:rPr lang="uk-UA" sz="3100" dirty="0"/>
            </a:br>
            <a:r>
              <a:rPr lang="en-US" sz="3100" dirty="0"/>
              <a:t>1651 р.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4C59A1-D1E4-CB4C-9701-02677CD49E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958" r="22792" b="-2"/>
          <a:stretch/>
        </p:blipFill>
        <p:spPr>
          <a:xfrm>
            <a:off x="6776437" y="567942"/>
            <a:ext cx="4817466" cy="5716862"/>
          </a:xfrm>
          <a:prstGeom prst="rect">
            <a:avLst/>
          </a:prstGeo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4EEC0B3-50DC-5F44-BFBC-EC11F31E1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32218" y="6327648"/>
            <a:ext cx="363098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rPr>
              <a:t>© Літера ЛТД</a:t>
            </a:r>
          </a:p>
        </p:txBody>
      </p:sp>
    </p:spTree>
    <p:extLst>
      <p:ext uri="{BB962C8B-B14F-4D97-AF65-F5344CB8AC3E}">
        <p14:creationId xmlns:p14="http://schemas.microsoft.com/office/powerpoint/2010/main" val="388235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27" name="Picture 13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28" name="Rectangle 15">
            <a:extLst>
              <a:ext uri="{FF2B5EF4-FFF2-40B4-BE49-F238E27FC236}">
                <a16:creationId xmlns:a16="http://schemas.microsoft.com/office/drawing/2014/main" id="{DE61FBD7-E37C-4B38-BE44-A6D4978D7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9" name="Rectangle 17">
            <a:extLst>
              <a:ext uri="{FF2B5EF4-FFF2-40B4-BE49-F238E27FC236}">
                <a16:creationId xmlns:a16="http://schemas.microsoft.com/office/drawing/2014/main" id="{2B028756-0FA5-471F-B25F-B44FA1553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0" name="Rectangle 19">
            <a:extLst>
              <a:ext uri="{FF2B5EF4-FFF2-40B4-BE49-F238E27FC236}">
                <a16:creationId xmlns:a16="http://schemas.microsoft.com/office/drawing/2014/main" id="{392BFCFE-FD78-4EDF-BEFE-CC444DC5F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1" name="Rectangle 21">
            <a:extLst>
              <a:ext uri="{FF2B5EF4-FFF2-40B4-BE49-F238E27FC236}">
                <a16:creationId xmlns:a16="http://schemas.microsoft.com/office/drawing/2014/main" id="{8E6613BA-415A-4A35-90E0-E031E5096F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9030" y="0"/>
            <a:ext cx="6202969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2" name="Rectangle 23">
            <a:extLst>
              <a:ext uri="{FF2B5EF4-FFF2-40B4-BE49-F238E27FC236}">
                <a16:creationId xmlns:a16="http://schemas.microsoft.com/office/drawing/2014/main" id="{E772886C-B41D-47A1-A831-869BA0F69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5989030" y="22493"/>
            <a:ext cx="6202969" cy="6830508"/>
          </a:xfrm>
          <a:prstGeom prst="rect">
            <a:avLst/>
          </a:prstGeom>
          <a:blipFill dpi="0" rotWithShape="1">
            <a:blip r:embed="rId3">
              <a:alphaModFix amt="3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xy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70E3B51B-2E97-5E4F-B570-84A7F0C93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328" y="744909"/>
            <a:ext cx="4919472" cy="315541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/>
              <a:t>Портрет Петра Могили на фресці церкви Спаса на Берестові у Києві</a:t>
            </a:r>
          </a:p>
        </p:txBody>
      </p:sp>
      <p:pic>
        <p:nvPicPr>
          <p:cNvPr id="5" name="Рисунок 4" descr="Изображение выглядит как стол, еда, сидит, торт&#10;&#10;Автоматически созданное описание">
            <a:extLst>
              <a:ext uri="{FF2B5EF4-FFF2-40B4-BE49-F238E27FC236}">
                <a16:creationId xmlns:a16="http://schemas.microsoft.com/office/drawing/2014/main" id="{69B03525-0377-3A4F-A2F3-5D748BA16E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291" r="25508" b="-1"/>
          <a:stretch/>
        </p:blipFill>
        <p:spPr>
          <a:xfrm>
            <a:off x="637742" y="567942"/>
            <a:ext cx="4817466" cy="5716862"/>
          </a:xfrm>
          <a:prstGeom prst="rect">
            <a:avLst/>
          </a:prstGeo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5EDEFFB-1939-2548-8F18-26882540A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4328" y="6327648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kern="120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+mn-cs"/>
              </a:rPr>
              <a:t>© Літера ЛТД</a:t>
            </a:r>
          </a:p>
        </p:txBody>
      </p:sp>
    </p:spTree>
    <p:extLst>
      <p:ext uri="{BB962C8B-B14F-4D97-AF65-F5344CB8AC3E}">
        <p14:creationId xmlns:p14="http://schemas.microsoft.com/office/powerpoint/2010/main" val="1843007295"/>
      </p:ext>
    </p:extLst>
  </p:cSld>
  <p:clrMapOvr>
    <a:masterClrMapping/>
  </p:clrMapOvr>
</p:sld>
</file>

<file path=ppt/theme/theme1.xml><?xml version="1.0" encoding="utf-8"?>
<a:theme xmlns:a="http://schemas.openxmlformats.org/drawingml/2006/main" name="BlockprintVTI">
  <a:themeElements>
    <a:clrScheme name="AnalogousFromRegularSeedLeftStep">
      <a:dk1>
        <a:srgbClr val="000000"/>
      </a:dk1>
      <a:lt1>
        <a:srgbClr val="FFFFFF"/>
      </a:lt1>
      <a:dk2>
        <a:srgbClr val="351E26"/>
      </a:dk2>
      <a:lt2>
        <a:srgbClr val="E2E5E8"/>
      </a:lt2>
      <a:accent1>
        <a:srgbClr val="DE8F2D"/>
      </a:accent1>
      <a:accent2>
        <a:srgbClr val="CF351D"/>
      </a:accent2>
      <a:accent3>
        <a:srgbClr val="E12F61"/>
      </a:accent3>
      <a:accent4>
        <a:srgbClr val="CF1D99"/>
      </a:accent4>
      <a:accent5>
        <a:srgbClr val="CD2FE1"/>
      </a:accent5>
      <a:accent6>
        <a:srgbClr val="701DCF"/>
      </a:accent6>
      <a:hlink>
        <a:srgbClr val="3F78BF"/>
      </a:hlink>
      <a:folHlink>
        <a:srgbClr val="7F7F7F"/>
      </a:folHlink>
    </a:clrScheme>
    <a:fontScheme name="Custom 56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printVTI" id="{AA8C8908-6BA4-477C-AEA4-CB6C32A1FE3B}" vid="{36392749-7C1D-4938-93BB-440CD2A1B0A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401</Words>
  <Application>Microsoft Office PowerPoint</Application>
  <PresentationFormat>Широкий екран</PresentationFormat>
  <Paragraphs>49</Paragraphs>
  <Slides>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4" baseType="lpstr">
      <vt:lpstr>Arial</vt:lpstr>
      <vt:lpstr>Avenir Next LT Pro</vt:lpstr>
      <vt:lpstr>AvenirNext LT Pro Medium</vt:lpstr>
      <vt:lpstr>Calibri</vt:lpstr>
      <vt:lpstr>BlockprintVTI</vt:lpstr>
      <vt:lpstr>Православна церква  в першій половині  XVII ст.</vt:lpstr>
      <vt:lpstr>Становище православної церкви після церковних соборів у Бересті</vt:lpstr>
      <vt:lpstr>1615 р.  Створення Братської школи в Києві</vt:lpstr>
      <vt:lpstr>Відновлення вищої православної ієрархії</vt:lpstr>
      <vt:lpstr>1632 р. «Пункти для заспокоєння руського народу»</vt:lpstr>
      <vt:lpstr>Петро Могила</vt:lpstr>
      <vt:lpstr>Діяльність Петра Могили</vt:lpstr>
      <vt:lpstr>Собор Святої Софії у Києві після реставрації Петра Могили  З малюнка  А. ван Вестерфельда.  1651 р.</vt:lpstr>
      <vt:lpstr>Портрет Петра Могили на фресці церкви Спаса на Берестові у Києві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Православна церква у першій половині XVII ст.</dc:title>
  <dc:creator>Antonina Makarevych</dc:creator>
  <cp:lastModifiedBy>Oleksandr Panarin</cp:lastModifiedBy>
  <cp:revision>13</cp:revision>
  <dcterms:created xsi:type="dcterms:W3CDTF">2020-11-18T13:38:31Z</dcterms:created>
  <dcterms:modified xsi:type="dcterms:W3CDTF">2021-09-01T05:45:42Z</dcterms:modified>
</cp:coreProperties>
</file>