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ена" initials="Л" lastIdx="2" clrIdx="0"/>
  <p:cmAuthor id="1" name="Antonina Makarevych" initials="A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/>
    <p:restoredTop sz="95477"/>
  </p:normalViewPr>
  <p:slideViewPr>
    <p:cSldViewPr snapToGrid="0" snapToObjects="1">
      <p:cViewPr varScale="1">
        <p:scale>
          <a:sx n="103" d="100"/>
          <a:sy n="103" d="100"/>
        </p:scale>
        <p:origin x="648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982793-E1FC-48B7-A200-900560D76A3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F39F94-2350-49CE-B2E0-3B632E3AD900}">
      <dgm:prSet/>
      <dgm:spPr/>
      <dgm:t>
        <a:bodyPr/>
        <a:lstStyle/>
        <a:p>
          <a:r>
            <a:rPr lang="x-none"/>
            <a:t>Великие князівство Литовське шукало нового союзника у боротьбі з Московським князівством. Єдиний реальний кандидат </a:t>
          </a:r>
          <a:r>
            <a:rPr lang="uk-UA" dirty="0"/>
            <a:t>—</a:t>
          </a:r>
          <a:r>
            <a:rPr lang="x-none"/>
            <a:t> Королівство Польське</a:t>
          </a:r>
          <a:endParaRPr lang="en-US" dirty="0"/>
        </a:p>
      </dgm:t>
    </dgm:pt>
    <dgm:pt modelId="{B6A12821-F033-4341-BA36-9484917DB8C4}" type="parTrans" cxnId="{98301752-64FB-4D7B-A16C-29BB84382B37}">
      <dgm:prSet/>
      <dgm:spPr/>
      <dgm:t>
        <a:bodyPr/>
        <a:lstStyle/>
        <a:p>
          <a:endParaRPr lang="en-US"/>
        </a:p>
      </dgm:t>
    </dgm:pt>
    <dgm:pt modelId="{5A12D59F-37B2-4E92-B45F-53A9CF7140D3}" type="sibTrans" cxnId="{98301752-64FB-4D7B-A16C-29BB84382B37}">
      <dgm:prSet/>
      <dgm:spPr/>
      <dgm:t>
        <a:bodyPr/>
        <a:lstStyle/>
        <a:p>
          <a:endParaRPr lang="en-US"/>
        </a:p>
      </dgm:t>
    </dgm:pt>
    <dgm:pt modelId="{1DCDD416-4D91-4A36-BE4C-B2D21A59BEA6}">
      <dgm:prSet/>
      <dgm:spPr/>
      <dgm:t>
        <a:bodyPr/>
        <a:lstStyle/>
        <a:p>
          <a:r>
            <a:rPr lang="uk-UA" dirty="0"/>
            <a:t>л</a:t>
          </a:r>
          <a:r>
            <a:rPr lang="x-none"/>
            <a:t>итовські магнати виступали за незалежність Литви</a:t>
          </a:r>
          <a:r>
            <a:rPr lang="uk-UA" dirty="0"/>
            <a:t>; п</a:t>
          </a:r>
          <a:r>
            <a:rPr lang="x-none"/>
            <a:t>рихильно до ідеї обєднання ставилася середня і дрібна литовська шляхта</a:t>
          </a:r>
          <a:endParaRPr lang="en-US" dirty="0"/>
        </a:p>
      </dgm:t>
    </dgm:pt>
    <dgm:pt modelId="{C63D8C70-04AF-4994-9B95-97A38039475F}" type="parTrans" cxnId="{BB952E5F-D8A2-4D0F-A65F-B0DFAAA82A02}">
      <dgm:prSet/>
      <dgm:spPr/>
      <dgm:t>
        <a:bodyPr/>
        <a:lstStyle/>
        <a:p>
          <a:endParaRPr lang="en-US"/>
        </a:p>
      </dgm:t>
    </dgm:pt>
    <dgm:pt modelId="{D3727F11-199D-46D7-B46D-9CC287EFDCF9}" type="sibTrans" cxnId="{BB952E5F-D8A2-4D0F-A65F-B0DFAAA82A02}">
      <dgm:prSet/>
      <dgm:spPr/>
      <dgm:t>
        <a:bodyPr/>
        <a:lstStyle/>
        <a:p>
          <a:endParaRPr lang="en-US"/>
        </a:p>
      </dgm:t>
    </dgm:pt>
    <dgm:pt modelId="{AD92C3F2-2D91-446A-82BD-B762E9020DEC}">
      <dgm:prSet/>
      <dgm:spPr/>
      <dgm:t>
        <a:bodyPr/>
        <a:lstStyle/>
        <a:p>
          <a:r>
            <a:rPr lang="ru-RU" dirty="0" err="1"/>
            <a:t>польські</a:t>
          </a:r>
          <a:r>
            <a:rPr lang="ru-RU" dirty="0"/>
            <a:t> </a:t>
          </a:r>
          <a:r>
            <a:rPr lang="ru-RU" dirty="0" err="1"/>
            <a:t>магнати</a:t>
          </a:r>
          <a:r>
            <a:rPr lang="ru-RU" dirty="0"/>
            <a:t> й шляхта </a:t>
          </a:r>
          <a:r>
            <a:rPr lang="ru-RU" dirty="0" err="1"/>
            <a:t>вбачали</a:t>
          </a:r>
          <a:r>
            <a:rPr lang="ru-RU" dirty="0"/>
            <a:t> в </a:t>
          </a:r>
          <a:r>
            <a:rPr lang="ru-RU" dirty="0" err="1"/>
            <a:t>ідеї</a:t>
          </a:r>
          <a:r>
            <a:rPr lang="ru-RU" dirty="0"/>
            <a:t> </a:t>
          </a:r>
          <a:r>
            <a:rPr lang="ru-RU" dirty="0" err="1"/>
            <a:t>об’єднання</a:t>
          </a:r>
          <a:r>
            <a:rPr lang="ru-RU" dirty="0"/>
            <a:t> </a:t>
          </a:r>
          <a:r>
            <a:rPr lang="ru-RU" dirty="0" err="1"/>
            <a:t>можливість</a:t>
          </a:r>
          <a:r>
            <a:rPr lang="ru-RU" dirty="0"/>
            <a:t> </a:t>
          </a:r>
          <a:r>
            <a:rPr lang="ru-RU" dirty="0" err="1"/>
            <a:t>отримати</a:t>
          </a:r>
          <a:r>
            <a:rPr lang="ru-RU" dirty="0"/>
            <a:t> </a:t>
          </a:r>
          <a:r>
            <a:rPr lang="ru-RU" dirty="0" err="1"/>
            <a:t>нові</a:t>
          </a:r>
          <a:r>
            <a:rPr lang="ru-RU" dirty="0"/>
            <a:t> </a:t>
          </a:r>
          <a:r>
            <a:rPr lang="ru-RU" dirty="0" err="1"/>
            <a:t>землі</a:t>
          </a:r>
          <a:r>
            <a:rPr lang="ru-RU" dirty="0"/>
            <a:t> й </a:t>
          </a:r>
          <a:r>
            <a:rPr lang="ru-RU" dirty="0" err="1"/>
            <a:t>залежних</a:t>
          </a:r>
          <a:r>
            <a:rPr lang="ru-RU" dirty="0"/>
            <a:t> селян</a:t>
          </a:r>
          <a:endParaRPr lang="en-US" dirty="0"/>
        </a:p>
      </dgm:t>
    </dgm:pt>
    <dgm:pt modelId="{280484DA-FCDC-4F2E-A109-F8BDA6B8569B}" type="parTrans" cxnId="{3B1BAB8B-2604-4765-A8A7-09ED340C92A2}">
      <dgm:prSet/>
      <dgm:spPr/>
      <dgm:t>
        <a:bodyPr/>
        <a:lstStyle/>
        <a:p>
          <a:endParaRPr lang="en-US"/>
        </a:p>
      </dgm:t>
    </dgm:pt>
    <dgm:pt modelId="{2B9AC326-CBB6-4D89-A85E-CD32D79AE24A}" type="sibTrans" cxnId="{3B1BAB8B-2604-4765-A8A7-09ED340C92A2}">
      <dgm:prSet/>
      <dgm:spPr/>
      <dgm:t>
        <a:bodyPr/>
        <a:lstStyle/>
        <a:p>
          <a:endParaRPr lang="en-US"/>
        </a:p>
      </dgm:t>
    </dgm:pt>
    <dgm:pt modelId="{21660164-A3EA-484A-B561-0656F087CCD1}">
      <dgm:prSet/>
      <dgm:spPr/>
      <dgm:t>
        <a:bodyPr/>
        <a:lstStyle/>
        <a:p>
          <a:r>
            <a:rPr lang="uk-UA" noProof="0" dirty="0"/>
            <a:t>українські князі й магнати розраховували, що </a:t>
          </a:r>
          <a:r>
            <a:rPr lang="uk-UA" noProof="0" dirty="0" err="1"/>
            <a:t>литовсько</a:t>
          </a:r>
          <a:r>
            <a:rPr lang="uk-UA" noProof="0" dirty="0"/>
            <a:t>-польський союз посилить обороноздатність країни, допоможе захистити південні кордони від </a:t>
          </a:r>
          <a:r>
            <a:rPr lang="uk-UA" noProof="0" dirty="0" err="1"/>
            <a:t>турецько</a:t>
          </a:r>
          <a:r>
            <a:rPr lang="uk-UA" noProof="0" dirty="0"/>
            <a:t>-татарських набігів і припинить напади польської шляхти у польсько-українському </a:t>
          </a:r>
          <a:r>
            <a:rPr lang="uk-UA" noProof="0" dirty="0" err="1"/>
            <a:t>порубіжжі</a:t>
          </a:r>
          <a:endParaRPr lang="uk-UA" noProof="0" dirty="0"/>
        </a:p>
      </dgm:t>
    </dgm:pt>
    <dgm:pt modelId="{3AF12D31-F4F6-4FE1-B3B1-EED5C279ADC6}" type="parTrans" cxnId="{F3F7AB20-C55C-4DF1-BF7E-4B8CF2D3956C}">
      <dgm:prSet/>
      <dgm:spPr/>
      <dgm:t>
        <a:bodyPr/>
        <a:lstStyle/>
        <a:p>
          <a:endParaRPr lang="en-US"/>
        </a:p>
      </dgm:t>
    </dgm:pt>
    <dgm:pt modelId="{D8F18331-6FC3-4C4A-964E-64EBFED4BFB4}" type="sibTrans" cxnId="{F3F7AB20-C55C-4DF1-BF7E-4B8CF2D3956C}">
      <dgm:prSet/>
      <dgm:spPr/>
      <dgm:t>
        <a:bodyPr/>
        <a:lstStyle/>
        <a:p>
          <a:endParaRPr lang="en-US"/>
        </a:p>
      </dgm:t>
    </dgm:pt>
    <dgm:pt modelId="{7696A4FC-BD4F-2649-9A41-CB26D967643D}" type="pres">
      <dgm:prSet presAssocID="{17982793-E1FC-48B7-A200-900560D76A36}" presName="vert0" presStyleCnt="0">
        <dgm:presLayoutVars>
          <dgm:dir/>
          <dgm:animOne val="branch"/>
          <dgm:animLvl val="lvl"/>
        </dgm:presLayoutVars>
      </dgm:prSet>
      <dgm:spPr/>
    </dgm:pt>
    <dgm:pt modelId="{1E1FCD65-1E8C-914F-A899-4F3DB69672FC}" type="pres">
      <dgm:prSet presAssocID="{27F39F94-2350-49CE-B2E0-3B632E3AD900}" presName="thickLine" presStyleLbl="alignNode1" presStyleIdx="0" presStyleCnt="4"/>
      <dgm:spPr/>
    </dgm:pt>
    <dgm:pt modelId="{C454DE20-8BA5-894A-AC74-3C565A706DAA}" type="pres">
      <dgm:prSet presAssocID="{27F39F94-2350-49CE-B2E0-3B632E3AD900}" presName="horz1" presStyleCnt="0"/>
      <dgm:spPr/>
    </dgm:pt>
    <dgm:pt modelId="{4B901BE3-A636-7645-9BC4-AF3D15B61AA0}" type="pres">
      <dgm:prSet presAssocID="{27F39F94-2350-49CE-B2E0-3B632E3AD900}" presName="tx1" presStyleLbl="revTx" presStyleIdx="0" presStyleCnt="4"/>
      <dgm:spPr/>
    </dgm:pt>
    <dgm:pt modelId="{CB519E65-E14E-5C4B-A765-8575B2B05586}" type="pres">
      <dgm:prSet presAssocID="{27F39F94-2350-49CE-B2E0-3B632E3AD900}" presName="vert1" presStyleCnt="0"/>
      <dgm:spPr/>
    </dgm:pt>
    <dgm:pt modelId="{8DCE59CC-B409-7E40-9FBC-EE7C8675830A}" type="pres">
      <dgm:prSet presAssocID="{1DCDD416-4D91-4A36-BE4C-B2D21A59BEA6}" presName="thickLine" presStyleLbl="alignNode1" presStyleIdx="1" presStyleCnt="4"/>
      <dgm:spPr/>
    </dgm:pt>
    <dgm:pt modelId="{2634DFDA-DE33-2346-BC02-3E45BE644A04}" type="pres">
      <dgm:prSet presAssocID="{1DCDD416-4D91-4A36-BE4C-B2D21A59BEA6}" presName="horz1" presStyleCnt="0"/>
      <dgm:spPr/>
    </dgm:pt>
    <dgm:pt modelId="{C1E5CAF9-772F-C945-8C50-6BEF7C931B94}" type="pres">
      <dgm:prSet presAssocID="{1DCDD416-4D91-4A36-BE4C-B2D21A59BEA6}" presName="tx1" presStyleLbl="revTx" presStyleIdx="1" presStyleCnt="4"/>
      <dgm:spPr/>
    </dgm:pt>
    <dgm:pt modelId="{B071649B-5327-6D4C-91A5-E3122C1889AC}" type="pres">
      <dgm:prSet presAssocID="{1DCDD416-4D91-4A36-BE4C-B2D21A59BEA6}" presName="vert1" presStyleCnt="0"/>
      <dgm:spPr/>
    </dgm:pt>
    <dgm:pt modelId="{E869C392-8D81-2747-823A-878C1716FA61}" type="pres">
      <dgm:prSet presAssocID="{AD92C3F2-2D91-446A-82BD-B762E9020DEC}" presName="thickLine" presStyleLbl="alignNode1" presStyleIdx="2" presStyleCnt="4"/>
      <dgm:spPr/>
    </dgm:pt>
    <dgm:pt modelId="{CE5A8EE8-54EB-DD43-927A-FAB469433B13}" type="pres">
      <dgm:prSet presAssocID="{AD92C3F2-2D91-446A-82BD-B762E9020DEC}" presName="horz1" presStyleCnt="0"/>
      <dgm:spPr/>
    </dgm:pt>
    <dgm:pt modelId="{8DAC0DC8-D607-284B-AD07-AE2255F94343}" type="pres">
      <dgm:prSet presAssocID="{AD92C3F2-2D91-446A-82BD-B762E9020DEC}" presName="tx1" presStyleLbl="revTx" presStyleIdx="2" presStyleCnt="4"/>
      <dgm:spPr/>
    </dgm:pt>
    <dgm:pt modelId="{4AB03CE9-3782-6347-9629-965FE1EE38D9}" type="pres">
      <dgm:prSet presAssocID="{AD92C3F2-2D91-446A-82BD-B762E9020DEC}" presName="vert1" presStyleCnt="0"/>
      <dgm:spPr/>
    </dgm:pt>
    <dgm:pt modelId="{79E974B1-0CAB-9640-8E49-88BA4ABF7F64}" type="pres">
      <dgm:prSet presAssocID="{21660164-A3EA-484A-B561-0656F087CCD1}" presName="thickLine" presStyleLbl="alignNode1" presStyleIdx="3" presStyleCnt="4"/>
      <dgm:spPr/>
    </dgm:pt>
    <dgm:pt modelId="{0C344616-0751-A94F-86BE-27FF1DD440DD}" type="pres">
      <dgm:prSet presAssocID="{21660164-A3EA-484A-B561-0656F087CCD1}" presName="horz1" presStyleCnt="0"/>
      <dgm:spPr/>
    </dgm:pt>
    <dgm:pt modelId="{D361E49C-9DCE-9E47-9E70-1855634B7301}" type="pres">
      <dgm:prSet presAssocID="{21660164-A3EA-484A-B561-0656F087CCD1}" presName="tx1" presStyleLbl="revTx" presStyleIdx="3" presStyleCnt="4"/>
      <dgm:spPr/>
    </dgm:pt>
    <dgm:pt modelId="{4AA60EF4-26C7-B147-B8BA-FF8F48DDB32E}" type="pres">
      <dgm:prSet presAssocID="{21660164-A3EA-484A-B561-0656F087CCD1}" presName="vert1" presStyleCnt="0"/>
      <dgm:spPr/>
    </dgm:pt>
  </dgm:ptLst>
  <dgm:cxnLst>
    <dgm:cxn modelId="{F3F7AB20-C55C-4DF1-BF7E-4B8CF2D3956C}" srcId="{17982793-E1FC-48B7-A200-900560D76A36}" destId="{21660164-A3EA-484A-B561-0656F087CCD1}" srcOrd="3" destOrd="0" parTransId="{3AF12D31-F4F6-4FE1-B3B1-EED5C279ADC6}" sibTransId="{D8F18331-6FC3-4C4A-964E-64EBFED4BFB4}"/>
    <dgm:cxn modelId="{98301752-64FB-4D7B-A16C-29BB84382B37}" srcId="{17982793-E1FC-48B7-A200-900560D76A36}" destId="{27F39F94-2350-49CE-B2E0-3B632E3AD900}" srcOrd="0" destOrd="0" parTransId="{B6A12821-F033-4341-BA36-9484917DB8C4}" sibTransId="{5A12D59F-37B2-4E92-B45F-53A9CF7140D3}"/>
    <dgm:cxn modelId="{BB952E5F-D8A2-4D0F-A65F-B0DFAAA82A02}" srcId="{17982793-E1FC-48B7-A200-900560D76A36}" destId="{1DCDD416-4D91-4A36-BE4C-B2D21A59BEA6}" srcOrd="1" destOrd="0" parTransId="{C63D8C70-04AF-4994-9B95-97A38039475F}" sibTransId="{D3727F11-199D-46D7-B46D-9CC287EFDCF9}"/>
    <dgm:cxn modelId="{11346171-9F24-FE48-A999-040CAEB81F47}" type="presOf" srcId="{1DCDD416-4D91-4A36-BE4C-B2D21A59BEA6}" destId="{C1E5CAF9-772F-C945-8C50-6BEF7C931B94}" srcOrd="0" destOrd="0" presId="urn:microsoft.com/office/officeart/2008/layout/LinedList"/>
    <dgm:cxn modelId="{26DEA277-C429-F54E-86C4-193461E5F1E1}" type="presOf" srcId="{AD92C3F2-2D91-446A-82BD-B762E9020DEC}" destId="{8DAC0DC8-D607-284B-AD07-AE2255F94343}" srcOrd="0" destOrd="0" presId="urn:microsoft.com/office/officeart/2008/layout/LinedList"/>
    <dgm:cxn modelId="{7FCBCB82-6259-2440-8D15-F2E39750563C}" type="presOf" srcId="{17982793-E1FC-48B7-A200-900560D76A36}" destId="{7696A4FC-BD4F-2649-9A41-CB26D967643D}" srcOrd="0" destOrd="0" presId="urn:microsoft.com/office/officeart/2008/layout/LinedList"/>
    <dgm:cxn modelId="{3B1BAB8B-2604-4765-A8A7-09ED340C92A2}" srcId="{17982793-E1FC-48B7-A200-900560D76A36}" destId="{AD92C3F2-2D91-446A-82BD-B762E9020DEC}" srcOrd="2" destOrd="0" parTransId="{280484DA-FCDC-4F2E-A109-F8BDA6B8569B}" sibTransId="{2B9AC326-CBB6-4D89-A85E-CD32D79AE24A}"/>
    <dgm:cxn modelId="{9CE7B6BD-C872-8B44-A301-324293467131}" type="presOf" srcId="{21660164-A3EA-484A-B561-0656F087CCD1}" destId="{D361E49C-9DCE-9E47-9E70-1855634B7301}" srcOrd="0" destOrd="0" presId="urn:microsoft.com/office/officeart/2008/layout/LinedList"/>
    <dgm:cxn modelId="{851F5FC5-373B-E741-92D2-A7E2B7B64728}" type="presOf" srcId="{27F39F94-2350-49CE-B2E0-3B632E3AD900}" destId="{4B901BE3-A636-7645-9BC4-AF3D15B61AA0}" srcOrd="0" destOrd="0" presId="urn:microsoft.com/office/officeart/2008/layout/LinedList"/>
    <dgm:cxn modelId="{9E5B1BCD-CD4D-F348-BAB8-4FD976BA15D5}" type="presParOf" srcId="{7696A4FC-BD4F-2649-9A41-CB26D967643D}" destId="{1E1FCD65-1E8C-914F-A899-4F3DB69672FC}" srcOrd="0" destOrd="0" presId="urn:microsoft.com/office/officeart/2008/layout/LinedList"/>
    <dgm:cxn modelId="{1E62CEC7-2698-0042-8D84-E764E0BC1907}" type="presParOf" srcId="{7696A4FC-BD4F-2649-9A41-CB26D967643D}" destId="{C454DE20-8BA5-894A-AC74-3C565A706DAA}" srcOrd="1" destOrd="0" presId="urn:microsoft.com/office/officeart/2008/layout/LinedList"/>
    <dgm:cxn modelId="{02B8945F-8E85-2F42-BBC0-CBF77F91F117}" type="presParOf" srcId="{C454DE20-8BA5-894A-AC74-3C565A706DAA}" destId="{4B901BE3-A636-7645-9BC4-AF3D15B61AA0}" srcOrd="0" destOrd="0" presId="urn:microsoft.com/office/officeart/2008/layout/LinedList"/>
    <dgm:cxn modelId="{1D776334-EB41-3F4B-B3DD-9BE6F0519BFC}" type="presParOf" srcId="{C454DE20-8BA5-894A-AC74-3C565A706DAA}" destId="{CB519E65-E14E-5C4B-A765-8575B2B05586}" srcOrd="1" destOrd="0" presId="urn:microsoft.com/office/officeart/2008/layout/LinedList"/>
    <dgm:cxn modelId="{399E0A11-C252-BA4D-B776-36A0A82F3BE9}" type="presParOf" srcId="{7696A4FC-BD4F-2649-9A41-CB26D967643D}" destId="{8DCE59CC-B409-7E40-9FBC-EE7C8675830A}" srcOrd="2" destOrd="0" presId="urn:microsoft.com/office/officeart/2008/layout/LinedList"/>
    <dgm:cxn modelId="{57F40413-B4E6-BF49-BECC-193DD210F61F}" type="presParOf" srcId="{7696A4FC-BD4F-2649-9A41-CB26D967643D}" destId="{2634DFDA-DE33-2346-BC02-3E45BE644A04}" srcOrd="3" destOrd="0" presId="urn:microsoft.com/office/officeart/2008/layout/LinedList"/>
    <dgm:cxn modelId="{3CFA5A54-8EB2-CA47-B7B3-2EA5EF0CC8B2}" type="presParOf" srcId="{2634DFDA-DE33-2346-BC02-3E45BE644A04}" destId="{C1E5CAF9-772F-C945-8C50-6BEF7C931B94}" srcOrd="0" destOrd="0" presId="urn:microsoft.com/office/officeart/2008/layout/LinedList"/>
    <dgm:cxn modelId="{43039BA7-8189-1C4F-BDCD-37F04773B4D6}" type="presParOf" srcId="{2634DFDA-DE33-2346-BC02-3E45BE644A04}" destId="{B071649B-5327-6D4C-91A5-E3122C1889AC}" srcOrd="1" destOrd="0" presId="urn:microsoft.com/office/officeart/2008/layout/LinedList"/>
    <dgm:cxn modelId="{D93FE51D-D36C-8742-8CCF-BF3D701AF330}" type="presParOf" srcId="{7696A4FC-BD4F-2649-9A41-CB26D967643D}" destId="{E869C392-8D81-2747-823A-878C1716FA61}" srcOrd="4" destOrd="0" presId="urn:microsoft.com/office/officeart/2008/layout/LinedList"/>
    <dgm:cxn modelId="{CF4C90CC-2A95-AB49-AEB7-FE7FE2EA5365}" type="presParOf" srcId="{7696A4FC-BD4F-2649-9A41-CB26D967643D}" destId="{CE5A8EE8-54EB-DD43-927A-FAB469433B13}" srcOrd="5" destOrd="0" presId="urn:microsoft.com/office/officeart/2008/layout/LinedList"/>
    <dgm:cxn modelId="{50DD0830-0D48-2240-8486-12E798AF6C21}" type="presParOf" srcId="{CE5A8EE8-54EB-DD43-927A-FAB469433B13}" destId="{8DAC0DC8-D607-284B-AD07-AE2255F94343}" srcOrd="0" destOrd="0" presId="urn:microsoft.com/office/officeart/2008/layout/LinedList"/>
    <dgm:cxn modelId="{673F1C96-20AE-FA47-B204-485CE087E8E0}" type="presParOf" srcId="{CE5A8EE8-54EB-DD43-927A-FAB469433B13}" destId="{4AB03CE9-3782-6347-9629-965FE1EE38D9}" srcOrd="1" destOrd="0" presId="urn:microsoft.com/office/officeart/2008/layout/LinedList"/>
    <dgm:cxn modelId="{0FA92E92-F671-AB46-867D-2795BA1F8811}" type="presParOf" srcId="{7696A4FC-BD4F-2649-9A41-CB26D967643D}" destId="{79E974B1-0CAB-9640-8E49-88BA4ABF7F64}" srcOrd="6" destOrd="0" presId="urn:microsoft.com/office/officeart/2008/layout/LinedList"/>
    <dgm:cxn modelId="{85BBF8DE-0C0B-7045-B896-E86615D95427}" type="presParOf" srcId="{7696A4FC-BD4F-2649-9A41-CB26D967643D}" destId="{0C344616-0751-A94F-86BE-27FF1DD440DD}" srcOrd="7" destOrd="0" presId="urn:microsoft.com/office/officeart/2008/layout/LinedList"/>
    <dgm:cxn modelId="{F3E4E141-98F4-4848-8CA1-3F2FF83DF977}" type="presParOf" srcId="{0C344616-0751-A94F-86BE-27FF1DD440DD}" destId="{D361E49C-9DCE-9E47-9E70-1855634B7301}" srcOrd="0" destOrd="0" presId="urn:microsoft.com/office/officeart/2008/layout/LinedList"/>
    <dgm:cxn modelId="{E5B74AD5-F850-A843-B278-5B66A8D31A31}" type="presParOf" srcId="{0C344616-0751-A94F-86BE-27FF1DD440DD}" destId="{4AA60EF4-26C7-B147-B8BA-FF8F48DDB3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2CED73-9B54-45BD-B912-66EF508B232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CDA291-CD08-42CD-A5A7-4B0812DAD7BF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x-none"/>
            <a:t>10 січня 1569 р. розпочався</a:t>
          </a:r>
          <a:endParaRPr lang="uk-UA" dirty="0"/>
        </a:p>
        <a:p>
          <a:pPr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dirty="0"/>
            <a:t>л</a:t>
          </a:r>
          <a:r>
            <a:rPr lang="x-none"/>
            <a:t>итовсько-польський сейм </a:t>
          </a:r>
          <a:endParaRPr lang="uk-UA" dirty="0"/>
        </a:p>
        <a:p>
          <a:pPr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dirty="0"/>
            <a:t>у</a:t>
          </a:r>
          <a:r>
            <a:rPr lang="x-none"/>
            <a:t> м. Любліні</a:t>
          </a:r>
          <a:endParaRPr lang="en-US" dirty="0"/>
        </a:p>
      </dgm:t>
    </dgm:pt>
    <dgm:pt modelId="{28821083-E03A-43BA-B89A-EB157EC04E6C}" type="parTrans" cxnId="{017833F5-07D4-4F73-B98E-1C8C9F3E5637}">
      <dgm:prSet/>
      <dgm:spPr/>
      <dgm:t>
        <a:bodyPr/>
        <a:lstStyle/>
        <a:p>
          <a:endParaRPr lang="en-US"/>
        </a:p>
      </dgm:t>
    </dgm:pt>
    <dgm:pt modelId="{0C0F1DC6-2E1A-48C7-AC42-F05645A1B33D}" type="sibTrans" cxnId="{017833F5-07D4-4F73-B98E-1C8C9F3E5637}">
      <dgm:prSet/>
      <dgm:spPr/>
      <dgm:t>
        <a:bodyPr/>
        <a:lstStyle/>
        <a:p>
          <a:endParaRPr lang="en-US"/>
        </a:p>
      </dgm:t>
    </dgm:pt>
    <dgm:pt modelId="{9E8D22C9-206C-4CF6-867B-0D3ED5601C72}">
      <dgm:prSet/>
      <dgm:spPr/>
      <dgm:t>
        <a:bodyPr/>
        <a:lstStyle/>
        <a:p>
          <a:r>
            <a:rPr lang="uk-UA" noProof="0" dirty="0"/>
            <a:t>представники Польщі пропонували унію, за якою Велике князівство Литовське зливалося з Королівством Польським у єдину державу</a:t>
          </a:r>
        </a:p>
      </dgm:t>
    </dgm:pt>
    <dgm:pt modelId="{18C7B2FB-720A-4671-936E-603EDEC8F7A0}" type="parTrans" cxnId="{5E0522A7-B3B4-471F-9305-0E73A7181040}">
      <dgm:prSet/>
      <dgm:spPr/>
      <dgm:t>
        <a:bodyPr/>
        <a:lstStyle/>
        <a:p>
          <a:endParaRPr lang="en-US"/>
        </a:p>
      </dgm:t>
    </dgm:pt>
    <dgm:pt modelId="{BFD2770A-4A6C-43AD-AF51-7449580DD3E5}" type="sibTrans" cxnId="{5E0522A7-B3B4-471F-9305-0E73A7181040}">
      <dgm:prSet/>
      <dgm:spPr/>
      <dgm:t>
        <a:bodyPr/>
        <a:lstStyle/>
        <a:p>
          <a:endParaRPr lang="en-US"/>
        </a:p>
      </dgm:t>
    </dgm:pt>
    <dgm:pt modelId="{67504CD8-BAF5-4248-BF6A-A0BE67E46F3F}">
      <dgm:prSet/>
      <dgm:spPr/>
      <dgm:t>
        <a:bodyPr/>
        <a:lstStyle/>
        <a:p>
          <a:r>
            <a:rPr lang="uk-UA" noProof="0" dirty="0"/>
            <a:t>литовські посли прагнули зберегти якомога повнішу державну окремішність князівства</a:t>
          </a:r>
        </a:p>
      </dgm:t>
    </dgm:pt>
    <dgm:pt modelId="{8BD95862-3C5F-494E-A67E-E7579BE39EDC}" type="parTrans" cxnId="{3342F660-AA88-437D-862A-CFD2FDFF01C3}">
      <dgm:prSet/>
      <dgm:spPr/>
      <dgm:t>
        <a:bodyPr/>
        <a:lstStyle/>
        <a:p>
          <a:endParaRPr lang="en-US"/>
        </a:p>
      </dgm:t>
    </dgm:pt>
    <dgm:pt modelId="{817FE0E8-0A1E-4A76-9D07-77F38806C66E}" type="sibTrans" cxnId="{3342F660-AA88-437D-862A-CFD2FDFF01C3}">
      <dgm:prSet/>
      <dgm:spPr/>
      <dgm:t>
        <a:bodyPr/>
        <a:lstStyle/>
        <a:p>
          <a:endParaRPr lang="en-US"/>
        </a:p>
      </dgm:t>
    </dgm:pt>
    <dgm:pt modelId="{26E1F690-3222-D842-8243-48E785625CDD}" type="pres">
      <dgm:prSet presAssocID="{672CED73-9B54-45BD-B912-66EF508B2322}" presName="linear" presStyleCnt="0">
        <dgm:presLayoutVars>
          <dgm:animLvl val="lvl"/>
          <dgm:resizeHandles val="exact"/>
        </dgm:presLayoutVars>
      </dgm:prSet>
      <dgm:spPr/>
    </dgm:pt>
    <dgm:pt modelId="{4836BC2C-DF46-6440-B7AA-B70575663B1D}" type="pres">
      <dgm:prSet presAssocID="{79CDA291-CD08-42CD-A5A7-4B0812DAD7BF}" presName="parentText" presStyleLbl="node1" presStyleIdx="0" presStyleCnt="3" custLinFactNeighborX="-3309" custLinFactNeighborY="-12451">
        <dgm:presLayoutVars>
          <dgm:chMax val="0"/>
          <dgm:bulletEnabled val="1"/>
        </dgm:presLayoutVars>
      </dgm:prSet>
      <dgm:spPr/>
    </dgm:pt>
    <dgm:pt modelId="{78890045-4CDB-8A46-9035-EE66FCA19FA3}" type="pres">
      <dgm:prSet presAssocID="{0C0F1DC6-2E1A-48C7-AC42-F05645A1B33D}" presName="spacer" presStyleCnt="0"/>
      <dgm:spPr/>
    </dgm:pt>
    <dgm:pt modelId="{877AA6A7-EA29-554B-A52B-24EE274EBE33}" type="pres">
      <dgm:prSet presAssocID="{9E8D22C9-206C-4CF6-867B-0D3ED5601C7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DA3A86A-5AE2-144F-8793-8523365DE9DA}" type="pres">
      <dgm:prSet presAssocID="{BFD2770A-4A6C-43AD-AF51-7449580DD3E5}" presName="spacer" presStyleCnt="0"/>
      <dgm:spPr/>
    </dgm:pt>
    <dgm:pt modelId="{C80CCC35-BAE5-8E4B-BC09-DDBFA02D5CCD}" type="pres">
      <dgm:prSet presAssocID="{67504CD8-BAF5-4248-BF6A-A0BE67E46F3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6ED7E43-0658-794B-B625-093CF0D04F62}" type="presOf" srcId="{79CDA291-CD08-42CD-A5A7-4B0812DAD7BF}" destId="{4836BC2C-DF46-6440-B7AA-B70575663B1D}" srcOrd="0" destOrd="0" presId="urn:microsoft.com/office/officeart/2005/8/layout/vList2"/>
    <dgm:cxn modelId="{3342F660-AA88-437D-862A-CFD2FDFF01C3}" srcId="{672CED73-9B54-45BD-B912-66EF508B2322}" destId="{67504CD8-BAF5-4248-BF6A-A0BE67E46F3F}" srcOrd="2" destOrd="0" parTransId="{8BD95862-3C5F-494E-A67E-E7579BE39EDC}" sibTransId="{817FE0E8-0A1E-4A76-9D07-77F38806C66E}"/>
    <dgm:cxn modelId="{79D9358E-64E7-1D44-9D6F-B6220F16A096}" type="presOf" srcId="{9E8D22C9-206C-4CF6-867B-0D3ED5601C72}" destId="{877AA6A7-EA29-554B-A52B-24EE274EBE33}" srcOrd="0" destOrd="0" presId="urn:microsoft.com/office/officeart/2005/8/layout/vList2"/>
    <dgm:cxn modelId="{D61DDE9C-FDD2-5E4E-B856-BCACC8C211EC}" type="presOf" srcId="{67504CD8-BAF5-4248-BF6A-A0BE67E46F3F}" destId="{C80CCC35-BAE5-8E4B-BC09-DDBFA02D5CCD}" srcOrd="0" destOrd="0" presId="urn:microsoft.com/office/officeart/2005/8/layout/vList2"/>
    <dgm:cxn modelId="{2F84E4A5-FAF7-1F48-B6BF-A9191A5ECB3D}" type="presOf" srcId="{672CED73-9B54-45BD-B912-66EF508B2322}" destId="{26E1F690-3222-D842-8243-48E785625CDD}" srcOrd="0" destOrd="0" presId="urn:microsoft.com/office/officeart/2005/8/layout/vList2"/>
    <dgm:cxn modelId="{5E0522A7-B3B4-471F-9305-0E73A7181040}" srcId="{672CED73-9B54-45BD-B912-66EF508B2322}" destId="{9E8D22C9-206C-4CF6-867B-0D3ED5601C72}" srcOrd="1" destOrd="0" parTransId="{18C7B2FB-720A-4671-936E-603EDEC8F7A0}" sibTransId="{BFD2770A-4A6C-43AD-AF51-7449580DD3E5}"/>
    <dgm:cxn modelId="{017833F5-07D4-4F73-B98E-1C8C9F3E5637}" srcId="{672CED73-9B54-45BD-B912-66EF508B2322}" destId="{79CDA291-CD08-42CD-A5A7-4B0812DAD7BF}" srcOrd="0" destOrd="0" parTransId="{28821083-E03A-43BA-B89A-EB157EC04E6C}" sibTransId="{0C0F1DC6-2E1A-48C7-AC42-F05645A1B33D}"/>
    <dgm:cxn modelId="{86A62640-C7D3-4741-ACE9-1FA4E2077464}" type="presParOf" srcId="{26E1F690-3222-D842-8243-48E785625CDD}" destId="{4836BC2C-DF46-6440-B7AA-B70575663B1D}" srcOrd="0" destOrd="0" presId="urn:microsoft.com/office/officeart/2005/8/layout/vList2"/>
    <dgm:cxn modelId="{36E331C1-0992-6A47-B508-325B4C4FA87A}" type="presParOf" srcId="{26E1F690-3222-D842-8243-48E785625CDD}" destId="{78890045-4CDB-8A46-9035-EE66FCA19FA3}" srcOrd="1" destOrd="0" presId="urn:microsoft.com/office/officeart/2005/8/layout/vList2"/>
    <dgm:cxn modelId="{D263020E-6AA9-2245-A986-67527BD7DD03}" type="presParOf" srcId="{26E1F690-3222-D842-8243-48E785625CDD}" destId="{877AA6A7-EA29-554B-A52B-24EE274EBE33}" srcOrd="2" destOrd="0" presId="urn:microsoft.com/office/officeart/2005/8/layout/vList2"/>
    <dgm:cxn modelId="{94FC9F34-2EF0-294B-8B1A-2BCFAB31086F}" type="presParOf" srcId="{26E1F690-3222-D842-8243-48E785625CDD}" destId="{6DA3A86A-5AE2-144F-8793-8523365DE9DA}" srcOrd="3" destOrd="0" presId="urn:microsoft.com/office/officeart/2005/8/layout/vList2"/>
    <dgm:cxn modelId="{FAE93FAC-88D4-C448-9D52-B390F7D29E97}" type="presParOf" srcId="{26E1F690-3222-D842-8243-48E785625CDD}" destId="{C80CCC35-BAE5-8E4B-BC09-DDBFA02D5C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C51800-9BFF-42D7-A83C-F022F0593BE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3396E9D-99E1-4264-B394-964B3717CDF9}">
      <dgm:prSet/>
      <dgm:spPr/>
      <dgm:t>
        <a:bodyPr/>
        <a:lstStyle/>
        <a:p>
          <a:r>
            <a:rPr lang="uk-UA"/>
            <a:t>більшість українських земель було об</a:t>
          </a:r>
          <a:r>
            <a:rPr lang="en-US"/>
            <a:t>’</a:t>
          </a:r>
          <a:r>
            <a:rPr lang="uk-UA"/>
            <a:t>єднано в складі Польщі</a:t>
          </a:r>
          <a:endParaRPr lang="en-US"/>
        </a:p>
      </dgm:t>
    </dgm:pt>
    <dgm:pt modelId="{502D3DD5-3F60-42A4-A172-22846965B757}" type="parTrans" cxnId="{858EDDF5-F37D-4743-BD2C-E71CF50AC286}">
      <dgm:prSet/>
      <dgm:spPr/>
      <dgm:t>
        <a:bodyPr/>
        <a:lstStyle/>
        <a:p>
          <a:endParaRPr lang="en-US"/>
        </a:p>
      </dgm:t>
    </dgm:pt>
    <dgm:pt modelId="{AEE6612E-AEFB-4F8B-A829-6EBE4D8A97F5}" type="sibTrans" cxnId="{858EDDF5-F37D-4743-BD2C-E71CF50AC286}">
      <dgm:prSet/>
      <dgm:spPr/>
      <dgm:t>
        <a:bodyPr/>
        <a:lstStyle/>
        <a:p>
          <a:endParaRPr lang="en-US"/>
        </a:p>
      </dgm:t>
    </dgm:pt>
    <dgm:pt modelId="{0B7419B2-DF9A-4C8A-8824-54ABDC70B14B}">
      <dgm:prSet/>
      <dgm:spPr/>
      <dgm:t>
        <a:bodyPr/>
        <a:lstStyle/>
        <a:p>
          <a:r>
            <a:rPr lang="uk-UA"/>
            <a:t>українські землі було поділено на 6 воєводств: </a:t>
          </a:r>
          <a:endParaRPr lang="en-US"/>
        </a:p>
      </dgm:t>
    </dgm:pt>
    <dgm:pt modelId="{2EEFEB81-2E93-4F73-A3E4-858F1E4708A9}" type="parTrans" cxnId="{ED369C1F-752C-4F13-A412-B709613AC8AD}">
      <dgm:prSet/>
      <dgm:spPr/>
      <dgm:t>
        <a:bodyPr/>
        <a:lstStyle/>
        <a:p>
          <a:endParaRPr lang="en-US"/>
        </a:p>
      </dgm:t>
    </dgm:pt>
    <dgm:pt modelId="{3892A450-7F6B-4834-A8F1-1F8EE7BC4357}" type="sibTrans" cxnId="{ED369C1F-752C-4F13-A412-B709613AC8AD}">
      <dgm:prSet/>
      <dgm:spPr/>
      <dgm:t>
        <a:bodyPr/>
        <a:lstStyle/>
        <a:p>
          <a:endParaRPr lang="en-US"/>
        </a:p>
      </dgm:t>
    </dgm:pt>
    <dgm:pt modelId="{EEEC2FC6-45DC-4596-9E29-05B4D4D177BE}">
      <dgm:prSet/>
      <dgm:spPr/>
      <dgm:t>
        <a:bodyPr/>
        <a:lstStyle/>
        <a:p>
          <a:r>
            <a:rPr lang="uk-UA"/>
            <a:t>Руське (м. Львів);</a:t>
          </a:r>
          <a:endParaRPr lang="en-US"/>
        </a:p>
      </dgm:t>
    </dgm:pt>
    <dgm:pt modelId="{150DC723-B56D-46CA-BF99-11A5941E481F}" type="parTrans" cxnId="{4D0F9882-4DA4-4BEF-AF8F-3640A6E0F4C9}">
      <dgm:prSet/>
      <dgm:spPr/>
      <dgm:t>
        <a:bodyPr/>
        <a:lstStyle/>
        <a:p>
          <a:endParaRPr lang="en-US"/>
        </a:p>
      </dgm:t>
    </dgm:pt>
    <dgm:pt modelId="{AC04E97B-7B56-4E83-8AF7-7C6AF29E30D4}" type="sibTrans" cxnId="{4D0F9882-4DA4-4BEF-AF8F-3640A6E0F4C9}">
      <dgm:prSet/>
      <dgm:spPr/>
      <dgm:t>
        <a:bodyPr/>
        <a:lstStyle/>
        <a:p>
          <a:endParaRPr lang="en-US"/>
        </a:p>
      </dgm:t>
    </dgm:pt>
    <dgm:pt modelId="{188E12E5-2AEA-41AB-A37D-0A6AFEA39839}">
      <dgm:prSet/>
      <dgm:spPr/>
      <dgm:t>
        <a:bodyPr/>
        <a:lstStyle/>
        <a:p>
          <a:r>
            <a:rPr lang="uk-UA"/>
            <a:t>Белзьке (м. Белз);</a:t>
          </a:r>
          <a:endParaRPr lang="en-US"/>
        </a:p>
      </dgm:t>
    </dgm:pt>
    <dgm:pt modelId="{62441DB1-9F76-4970-92D7-725DBC3CC7A2}" type="parTrans" cxnId="{16545E4B-5AE2-4021-82B4-172E61916C55}">
      <dgm:prSet/>
      <dgm:spPr/>
      <dgm:t>
        <a:bodyPr/>
        <a:lstStyle/>
        <a:p>
          <a:endParaRPr lang="en-US"/>
        </a:p>
      </dgm:t>
    </dgm:pt>
    <dgm:pt modelId="{0B02E8F4-DC4F-4A56-8453-76D1374C552D}" type="sibTrans" cxnId="{16545E4B-5AE2-4021-82B4-172E61916C55}">
      <dgm:prSet/>
      <dgm:spPr/>
      <dgm:t>
        <a:bodyPr/>
        <a:lstStyle/>
        <a:p>
          <a:endParaRPr lang="en-US"/>
        </a:p>
      </dgm:t>
    </dgm:pt>
    <dgm:pt modelId="{73714259-2561-44D0-A265-B37A6EDA80E2}">
      <dgm:prSet/>
      <dgm:spPr/>
      <dgm:t>
        <a:bodyPr/>
        <a:lstStyle/>
        <a:p>
          <a:r>
            <a:rPr lang="uk-UA"/>
            <a:t>Подільське (м. Кам`янець);</a:t>
          </a:r>
          <a:endParaRPr lang="en-US"/>
        </a:p>
      </dgm:t>
    </dgm:pt>
    <dgm:pt modelId="{7AAF3E8D-E08B-40F3-B590-10E0F809FD1E}" type="parTrans" cxnId="{D3BF5EFB-D397-4676-A4F8-FAC9BA374FCB}">
      <dgm:prSet/>
      <dgm:spPr/>
      <dgm:t>
        <a:bodyPr/>
        <a:lstStyle/>
        <a:p>
          <a:endParaRPr lang="en-US"/>
        </a:p>
      </dgm:t>
    </dgm:pt>
    <dgm:pt modelId="{8085764C-DFC7-4F9C-AA37-172F70D4310F}" type="sibTrans" cxnId="{D3BF5EFB-D397-4676-A4F8-FAC9BA374FCB}">
      <dgm:prSet/>
      <dgm:spPr/>
      <dgm:t>
        <a:bodyPr/>
        <a:lstStyle/>
        <a:p>
          <a:endParaRPr lang="en-US"/>
        </a:p>
      </dgm:t>
    </dgm:pt>
    <dgm:pt modelId="{2AE94D77-B8BE-4649-8C75-1C95E1C772EF}">
      <dgm:prSet/>
      <dgm:spPr/>
      <dgm:t>
        <a:bodyPr/>
        <a:lstStyle/>
        <a:p>
          <a:r>
            <a:rPr lang="uk-UA"/>
            <a:t>Волинське (м. Луцьк);</a:t>
          </a:r>
          <a:endParaRPr lang="en-US"/>
        </a:p>
      </dgm:t>
    </dgm:pt>
    <dgm:pt modelId="{CA835425-2161-48AC-945F-CCA777E0A67E}" type="parTrans" cxnId="{692D9F1A-18B5-4872-835A-E9480940DC70}">
      <dgm:prSet/>
      <dgm:spPr/>
      <dgm:t>
        <a:bodyPr/>
        <a:lstStyle/>
        <a:p>
          <a:endParaRPr lang="en-US"/>
        </a:p>
      </dgm:t>
    </dgm:pt>
    <dgm:pt modelId="{88EDF497-77B7-410A-A61E-FDF34090C398}" type="sibTrans" cxnId="{692D9F1A-18B5-4872-835A-E9480940DC70}">
      <dgm:prSet/>
      <dgm:spPr/>
      <dgm:t>
        <a:bodyPr/>
        <a:lstStyle/>
        <a:p>
          <a:endParaRPr lang="en-US"/>
        </a:p>
      </dgm:t>
    </dgm:pt>
    <dgm:pt modelId="{03822E8F-050B-412C-96EA-ABB67D309D0D}">
      <dgm:prSet/>
      <dgm:spPr/>
      <dgm:t>
        <a:bodyPr/>
        <a:lstStyle/>
        <a:p>
          <a:r>
            <a:rPr lang="uk-UA"/>
            <a:t>Брацлавське (м. Брацлав); </a:t>
          </a:r>
          <a:endParaRPr lang="en-US"/>
        </a:p>
      </dgm:t>
    </dgm:pt>
    <dgm:pt modelId="{721000C4-FEEB-4101-BEC3-E6FE62B46721}" type="parTrans" cxnId="{8CE865AD-08B6-47A6-96E5-8823F3E687F8}">
      <dgm:prSet/>
      <dgm:spPr/>
      <dgm:t>
        <a:bodyPr/>
        <a:lstStyle/>
        <a:p>
          <a:endParaRPr lang="en-US"/>
        </a:p>
      </dgm:t>
    </dgm:pt>
    <dgm:pt modelId="{BB78BC9B-38E1-4DA7-82EF-C7D2BD9AA146}" type="sibTrans" cxnId="{8CE865AD-08B6-47A6-96E5-8823F3E687F8}">
      <dgm:prSet/>
      <dgm:spPr/>
      <dgm:t>
        <a:bodyPr/>
        <a:lstStyle/>
        <a:p>
          <a:endParaRPr lang="en-US"/>
        </a:p>
      </dgm:t>
    </dgm:pt>
    <dgm:pt modelId="{DD188F4D-DDD1-49B2-BB54-114B6DA87076}">
      <dgm:prSet/>
      <dgm:spPr/>
      <dgm:t>
        <a:bodyPr/>
        <a:lstStyle/>
        <a:p>
          <a:r>
            <a:rPr lang="uk-UA"/>
            <a:t>Київське (м. Київ)</a:t>
          </a:r>
          <a:endParaRPr lang="en-US"/>
        </a:p>
      </dgm:t>
    </dgm:pt>
    <dgm:pt modelId="{20060E02-44D6-415C-8CAD-9ECC7161378D}" type="parTrans" cxnId="{96F4FFD8-C244-4685-A527-215864F84FBA}">
      <dgm:prSet/>
      <dgm:spPr/>
      <dgm:t>
        <a:bodyPr/>
        <a:lstStyle/>
        <a:p>
          <a:endParaRPr lang="en-US"/>
        </a:p>
      </dgm:t>
    </dgm:pt>
    <dgm:pt modelId="{67DC6686-7A7A-420D-8DA4-9DEC656F6AED}" type="sibTrans" cxnId="{96F4FFD8-C244-4685-A527-215864F84FBA}">
      <dgm:prSet/>
      <dgm:spPr/>
      <dgm:t>
        <a:bodyPr/>
        <a:lstStyle/>
        <a:p>
          <a:endParaRPr lang="en-US"/>
        </a:p>
      </dgm:t>
    </dgm:pt>
    <dgm:pt modelId="{9C88CDED-37A6-4A23-8361-6F340D0B007E}">
      <dgm:prSet/>
      <dgm:spPr/>
      <dgm:t>
        <a:bodyPr/>
        <a:lstStyle/>
        <a:p>
          <a:r>
            <a:rPr lang="uk-UA"/>
            <a:t>1635 р. постало Чернігівське воєводство</a:t>
          </a:r>
          <a:endParaRPr lang="en-US"/>
        </a:p>
      </dgm:t>
    </dgm:pt>
    <dgm:pt modelId="{380C31D3-17D6-4290-B2A7-5E8E729AD35D}" type="parTrans" cxnId="{F425BE1B-F78C-46DB-BA4F-F718218C708D}">
      <dgm:prSet/>
      <dgm:spPr/>
      <dgm:t>
        <a:bodyPr/>
        <a:lstStyle/>
        <a:p>
          <a:endParaRPr lang="en-US"/>
        </a:p>
      </dgm:t>
    </dgm:pt>
    <dgm:pt modelId="{A58D9FFB-19ED-4802-B85A-8D955063920A}" type="sibTrans" cxnId="{F425BE1B-F78C-46DB-BA4F-F718218C708D}">
      <dgm:prSet/>
      <dgm:spPr/>
      <dgm:t>
        <a:bodyPr/>
        <a:lstStyle/>
        <a:p>
          <a:endParaRPr lang="en-US"/>
        </a:p>
      </dgm:t>
    </dgm:pt>
    <dgm:pt modelId="{A7418C37-1069-49C2-A100-FA58B0F3F32E}">
      <dgm:prSet/>
      <dgm:spPr/>
      <dgm:t>
        <a:bodyPr/>
        <a:lstStyle/>
        <a:p>
          <a:r>
            <a:rPr lang="uk-UA"/>
            <a:t>воєводства поділялися на повіти; виняток — Руське воєводство:</a:t>
          </a:r>
          <a:endParaRPr lang="en-US"/>
        </a:p>
      </dgm:t>
    </dgm:pt>
    <dgm:pt modelId="{AC04E0BC-A6C9-428A-AADB-D3AF590A992E}" type="parTrans" cxnId="{B4ED18B9-8AC4-4FDF-B751-F9E1652172B6}">
      <dgm:prSet/>
      <dgm:spPr/>
      <dgm:t>
        <a:bodyPr/>
        <a:lstStyle/>
        <a:p>
          <a:endParaRPr lang="en-US"/>
        </a:p>
      </dgm:t>
    </dgm:pt>
    <dgm:pt modelId="{534CB3CC-DB88-4B71-AA90-793D8D3F8E94}" type="sibTrans" cxnId="{B4ED18B9-8AC4-4FDF-B751-F9E1652172B6}">
      <dgm:prSet/>
      <dgm:spPr/>
      <dgm:t>
        <a:bodyPr/>
        <a:lstStyle/>
        <a:p>
          <a:endParaRPr lang="en-US"/>
        </a:p>
      </dgm:t>
    </dgm:pt>
    <dgm:pt modelId="{ED857A8A-5B87-43CB-B3B3-050CD017E314}">
      <dgm:prSet/>
      <dgm:spPr/>
      <dgm:t>
        <a:bodyPr/>
        <a:lstStyle/>
        <a:p>
          <a:r>
            <a:rPr lang="uk-UA"/>
            <a:t>поділялося на землі;</a:t>
          </a:r>
          <a:endParaRPr lang="en-US"/>
        </a:p>
      </dgm:t>
    </dgm:pt>
    <dgm:pt modelId="{C3391D24-71F7-4FCF-9FCD-2F8132D45C1C}" type="parTrans" cxnId="{4D231F76-7490-4D4B-B755-5D16AB5EFEAC}">
      <dgm:prSet/>
      <dgm:spPr/>
      <dgm:t>
        <a:bodyPr/>
        <a:lstStyle/>
        <a:p>
          <a:endParaRPr lang="en-US"/>
        </a:p>
      </dgm:t>
    </dgm:pt>
    <dgm:pt modelId="{2DDF2916-9047-49CF-A1A2-C203A4F9DBE9}" type="sibTrans" cxnId="{4D231F76-7490-4D4B-B755-5D16AB5EFEAC}">
      <dgm:prSet/>
      <dgm:spPr/>
      <dgm:t>
        <a:bodyPr/>
        <a:lstStyle/>
        <a:p>
          <a:endParaRPr lang="en-US"/>
        </a:p>
      </dgm:t>
    </dgm:pt>
    <dgm:pt modelId="{75AB0308-71C0-49A7-9F4F-67727B0A1790}">
      <dgm:prSet/>
      <dgm:spPr/>
      <dgm:t>
        <a:bodyPr/>
        <a:lstStyle/>
        <a:p>
          <a:r>
            <a:rPr lang="uk-UA"/>
            <a:t>землі поділялися на повіти</a:t>
          </a:r>
          <a:endParaRPr lang="en-US"/>
        </a:p>
      </dgm:t>
    </dgm:pt>
    <dgm:pt modelId="{51F2ED95-60A3-413B-8CC5-A92CD854A2AE}" type="parTrans" cxnId="{9C689510-F84C-479D-8F83-9BEA58E14373}">
      <dgm:prSet/>
      <dgm:spPr/>
      <dgm:t>
        <a:bodyPr/>
        <a:lstStyle/>
        <a:p>
          <a:endParaRPr lang="en-US"/>
        </a:p>
      </dgm:t>
    </dgm:pt>
    <dgm:pt modelId="{44BCE57C-BF6D-4F23-BCC9-76BE7F9DAF4B}" type="sibTrans" cxnId="{9C689510-F84C-479D-8F83-9BEA58E14373}">
      <dgm:prSet/>
      <dgm:spPr/>
      <dgm:t>
        <a:bodyPr/>
        <a:lstStyle/>
        <a:p>
          <a:endParaRPr lang="en-US"/>
        </a:p>
      </dgm:t>
    </dgm:pt>
    <dgm:pt modelId="{C37CA442-085B-3646-8C57-E8199F85F2C9}" type="pres">
      <dgm:prSet presAssocID="{ABC51800-9BFF-42D7-A83C-F022F0593BEE}" presName="linear" presStyleCnt="0">
        <dgm:presLayoutVars>
          <dgm:animLvl val="lvl"/>
          <dgm:resizeHandles val="exact"/>
        </dgm:presLayoutVars>
      </dgm:prSet>
      <dgm:spPr/>
    </dgm:pt>
    <dgm:pt modelId="{95D932ED-658B-A042-8D18-E310BB8FACC6}" type="pres">
      <dgm:prSet presAssocID="{93396E9D-99E1-4264-B394-964B3717CDF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5011687-DB6B-0249-AC9B-5BE0EE7B8271}" type="pres">
      <dgm:prSet presAssocID="{AEE6612E-AEFB-4F8B-A829-6EBE4D8A97F5}" presName="spacer" presStyleCnt="0"/>
      <dgm:spPr/>
    </dgm:pt>
    <dgm:pt modelId="{50B5496A-69B3-0C48-97DD-C1A3BE688686}" type="pres">
      <dgm:prSet presAssocID="{0B7419B2-DF9A-4C8A-8824-54ABDC70B14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94AA592-909B-9040-AE96-1A0AAC6249B9}" type="pres">
      <dgm:prSet presAssocID="{0B7419B2-DF9A-4C8A-8824-54ABDC70B14B}" presName="childText" presStyleLbl="revTx" presStyleIdx="0" presStyleCnt="2">
        <dgm:presLayoutVars>
          <dgm:bulletEnabled val="1"/>
        </dgm:presLayoutVars>
      </dgm:prSet>
      <dgm:spPr/>
    </dgm:pt>
    <dgm:pt modelId="{EB8A476C-DD60-8540-9322-EBB1E7C63A8E}" type="pres">
      <dgm:prSet presAssocID="{9C88CDED-37A6-4A23-8361-6F340D0B007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568D99F-EE59-CF46-AE21-B19A208B60AD}" type="pres">
      <dgm:prSet presAssocID="{A58D9FFB-19ED-4802-B85A-8D955063920A}" presName="spacer" presStyleCnt="0"/>
      <dgm:spPr/>
    </dgm:pt>
    <dgm:pt modelId="{B7C52865-6A1D-5C49-8C0D-4AD561598C38}" type="pres">
      <dgm:prSet presAssocID="{A7418C37-1069-49C2-A100-FA58B0F3F32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1F9C75E-EE5A-454D-8A86-1F3BFE65BDE8}" type="pres">
      <dgm:prSet presAssocID="{A7418C37-1069-49C2-A100-FA58B0F3F32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2D7130B-6955-234E-940E-6257ED57DC2D}" type="presOf" srcId="{DD188F4D-DDD1-49B2-BB54-114B6DA87076}" destId="{594AA592-909B-9040-AE96-1A0AAC6249B9}" srcOrd="0" destOrd="5" presId="urn:microsoft.com/office/officeart/2005/8/layout/vList2"/>
    <dgm:cxn modelId="{9C689510-F84C-479D-8F83-9BEA58E14373}" srcId="{A7418C37-1069-49C2-A100-FA58B0F3F32E}" destId="{75AB0308-71C0-49A7-9F4F-67727B0A1790}" srcOrd="1" destOrd="0" parTransId="{51F2ED95-60A3-413B-8CC5-A92CD854A2AE}" sibTransId="{44BCE57C-BF6D-4F23-BCC9-76BE7F9DAF4B}"/>
    <dgm:cxn modelId="{692D9F1A-18B5-4872-835A-E9480940DC70}" srcId="{0B7419B2-DF9A-4C8A-8824-54ABDC70B14B}" destId="{2AE94D77-B8BE-4649-8C75-1C95E1C772EF}" srcOrd="3" destOrd="0" parTransId="{CA835425-2161-48AC-945F-CCA777E0A67E}" sibTransId="{88EDF497-77B7-410A-A61E-FDF34090C398}"/>
    <dgm:cxn modelId="{F425BE1B-F78C-46DB-BA4F-F718218C708D}" srcId="{ABC51800-9BFF-42D7-A83C-F022F0593BEE}" destId="{9C88CDED-37A6-4A23-8361-6F340D0B007E}" srcOrd="2" destOrd="0" parTransId="{380C31D3-17D6-4290-B2A7-5E8E729AD35D}" sibTransId="{A58D9FFB-19ED-4802-B85A-8D955063920A}"/>
    <dgm:cxn modelId="{ED369C1F-752C-4F13-A412-B709613AC8AD}" srcId="{ABC51800-9BFF-42D7-A83C-F022F0593BEE}" destId="{0B7419B2-DF9A-4C8A-8824-54ABDC70B14B}" srcOrd="1" destOrd="0" parTransId="{2EEFEB81-2E93-4F73-A3E4-858F1E4708A9}" sibTransId="{3892A450-7F6B-4834-A8F1-1F8EE7BC4357}"/>
    <dgm:cxn modelId="{16736B2B-DED1-374D-8526-1345644E21F9}" type="presOf" srcId="{73714259-2561-44D0-A265-B37A6EDA80E2}" destId="{594AA592-909B-9040-AE96-1A0AAC6249B9}" srcOrd="0" destOrd="2" presId="urn:microsoft.com/office/officeart/2005/8/layout/vList2"/>
    <dgm:cxn modelId="{16545E4B-5AE2-4021-82B4-172E61916C55}" srcId="{0B7419B2-DF9A-4C8A-8824-54ABDC70B14B}" destId="{188E12E5-2AEA-41AB-A37D-0A6AFEA39839}" srcOrd="1" destOrd="0" parTransId="{62441DB1-9F76-4970-92D7-725DBC3CC7A2}" sibTransId="{0B02E8F4-DC4F-4A56-8453-76D1374C552D}"/>
    <dgm:cxn modelId="{5C763E6D-7C28-3C4B-A862-6438FC413076}" type="presOf" srcId="{75AB0308-71C0-49A7-9F4F-67727B0A1790}" destId="{B1F9C75E-EE5A-454D-8A86-1F3BFE65BDE8}" srcOrd="0" destOrd="1" presId="urn:microsoft.com/office/officeart/2005/8/layout/vList2"/>
    <dgm:cxn modelId="{AF83316E-4651-494D-8341-9D51B84A8AA4}" type="presOf" srcId="{0B7419B2-DF9A-4C8A-8824-54ABDC70B14B}" destId="{50B5496A-69B3-0C48-97DD-C1A3BE688686}" srcOrd="0" destOrd="0" presId="urn:microsoft.com/office/officeart/2005/8/layout/vList2"/>
    <dgm:cxn modelId="{30F24670-C931-BE40-8D8F-378191A63C3B}" type="presOf" srcId="{ED857A8A-5B87-43CB-B3B3-050CD017E314}" destId="{B1F9C75E-EE5A-454D-8A86-1F3BFE65BDE8}" srcOrd="0" destOrd="0" presId="urn:microsoft.com/office/officeart/2005/8/layout/vList2"/>
    <dgm:cxn modelId="{4D231F76-7490-4D4B-B755-5D16AB5EFEAC}" srcId="{A7418C37-1069-49C2-A100-FA58B0F3F32E}" destId="{ED857A8A-5B87-43CB-B3B3-050CD017E314}" srcOrd="0" destOrd="0" parTransId="{C3391D24-71F7-4FCF-9FCD-2F8132D45C1C}" sibTransId="{2DDF2916-9047-49CF-A1A2-C203A4F9DBE9}"/>
    <dgm:cxn modelId="{A5558679-01FF-0941-8778-8192A8EC9466}" type="presOf" srcId="{ABC51800-9BFF-42D7-A83C-F022F0593BEE}" destId="{C37CA442-085B-3646-8C57-E8199F85F2C9}" srcOrd="0" destOrd="0" presId="urn:microsoft.com/office/officeart/2005/8/layout/vList2"/>
    <dgm:cxn modelId="{7606E67E-2D63-7044-BEAD-C16D733EAB62}" type="presOf" srcId="{9C88CDED-37A6-4A23-8361-6F340D0B007E}" destId="{EB8A476C-DD60-8540-9322-EBB1E7C63A8E}" srcOrd="0" destOrd="0" presId="urn:microsoft.com/office/officeart/2005/8/layout/vList2"/>
    <dgm:cxn modelId="{927AAB80-6DD3-5F49-A8FB-74BAD5814170}" type="presOf" srcId="{03822E8F-050B-412C-96EA-ABB67D309D0D}" destId="{594AA592-909B-9040-AE96-1A0AAC6249B9}" srcOrd="0" destOrd="4" presId="urn:microsoft.com/office/officeart/2005/8/layout/vList2"/>
    <dgm:cxn modelId="{4D0F9882-4DA4-4BEF-AF8F-3640A6E0F4C9}" srcId="{0B7419B2-DF9A-4C8A-8824-54ABDC70B14B}" destId="{EEEC2FC6-45DC-4596-9E29-05B4D4D177BE}" srcOrd="0" destOrd="0" parTransId="{150DC723-B56D-46CA-BF99-11A5941E481F}" sibTransId="{AC04E97B-7B56-4E83-8AF7-7C6AF29E30D4}"/>
    <dgm:cxn modelId="{AB535594-0892-6047-A8CF-DFA962E154D9}" type="presOf" srcId="{A7418C37-1069-49C2-A100-FA58B0F3F32E}" destId="{B7C52865-6A1D-5C49-8C0D-4AD561598C38}" srcOrd="0" destOrd="0" presId="urn:microsoft.com/office/officeart/2005/8/layout/vList2"/>
    <dgm:cxn modelId="{8CE865AD-08B6-47A6-96E5-8823F3E687F8}" srcId="{0B7419B2-DF9A-4C8A-8824-54ABDC70B14B}" destId="{03822E8F-050B-412C-96EA-ABB67D309D0D}" srcOrd="4" destOrd="0" parTransId="{721000C4-FEEB-4101-BEC3-E6FE62B46721}" sibTransId="{BB78BC9B-38E1-4DA7-82EF-C7D2BD9AA146}"/>
    <dgm:cxn modelId="{B4ED18B9-8AC4-4FDF-B751-F9E1652172B6}" srcId="{ABC51800-9BFF-42D7-A83C-F022F0593BEE}" destId="{A7418C37-1069-49C2-A100-FA58B0F3F32E}" srcOrd="3" destOrd="0" parTransId="{AC04E0BC-A6C9-428A-AADB-D3AF590A992E}" sibTransId="{534CB3CC-DB88-4B71-AA90-793D8D3F8E94}"/>
    <dgm:cxn modelId="{308D77BB-5833-9344-81DB-77F7AC59A059}" type="presOf" srcId="{93396E9D-99E1-4264-B394-964B3717CDF9}" destId="{95D932ED-658B-A042-8D18-E310BB8FACC6}" srcOrd="0" destOrd="0" presId="urn:microsoft.com/office/officeart/2005/8/layout/vList2"/>
    <dgm:cxn modelId="{114D2DC7-4643-6F46-8D90-5B9E1F76CE9D}" type="presOf" srcId="{2AE94D77-B8BE-4649-8C75-1C95E1C772EF}" destId="{594AA592-909B-9040-AE96-1A0AAC6249B9}" srcOrd="0" destOrd="3" presId="urn:microsoft.com/office/officeart/2005/8/layout/vList2"/>
    <dgm:cxn modelId="{96F4FFD8-C244-4685-A527-215864F84FBA}" srcId="{0B7419B2-DF9A-4C8A-8824-54ABDC70B14B}" destId="{DD188F4D-DDD1-49B2-BB54-114B6DA87076}" srcOrd="5" destOrd="0" parTransId="{20060E02-44D6-415C-8CAD-9ECC7161378D}" sibTransId="{67DC6686-7A7A-420D-8DA4-9DEC656F6AED}"/>
    <dgm:cxn modelId="{34812DDD-7278-BB4D-802C-55EC46A9F50F}" type="presOf" srcId="{188E12E5-2AEA-41AB-A37D-0A6AFEA39839}" destId="{594AA592-909B-9040-AE96-1A0AAC6249B9}" srcOrd="0" destOrd="1" presId="urn:microsoft.com/office/officeart/2005/8/layout/vList2"/>
    <dgm:cxn modelId="{D25FDBE6-7895-2642-84A9-577FA410DE53}" type="presOf" srcId="{EEEC2FC6-45DC-4596-9E29-05B4D4D177BE}" destId="{594AA592-909B-9040-AE96-1A0AAC6249B9}" srcOrd="0" destOrd="0" presId="urn:microsoft.com/office/officeart/2005/8/layout/vList2"/>
    <dgm:cxn modelId="{858EDDF5-F37D-4743-BD2C-E71CF50AC286}" srcId="{ABC51800-9BFF-42D7-A83C-F022F0593BEE}" destId="{93396E9D-99E1-4264-B394-964B3717CDF9}" srcOrd="0" destOrd="0" parTransId="{502D3DD5-3F60-42A4-A172-22846965B757}" sibTransId="{AEE6612E-AEFB-4F8B-A829-6EBE4D8A97F5}"/>
    <dgm:cxn modelId="{D3BF5EFB-D397-4676-A4F8-FAC9BA374FCB}" srcId="{0B7419B2-DF9A-4C8A-8824-54ABDC70B14B}" destId="{73714259-2561-44D0-A265-B37A6EDA80E2}" srcOrd="2" destOrd="0" parTransId="{7AAF3E8D-E08B-40F3-B590-10E0F809FD1E}" sibTransId="{8085764C-DFC7-4F9C-AA37-172F70D4310F}"/>
    <dgm:cxn modelId="{2373EB6D-0DFA-4D47-8EB5-7448D2C31ADA}" type="presParOf" srcId="{C37CA442-085B-3646-8C57-E8199F85F2C9}" destId="{95D932ED-658B-A042-8D18-E310BB8FACC6}" srcOrd="0" destOrd="0" presId="urn:microsoft.com/office/officeart/2005/8/layout/vList2"/>
    <dgm:cxn modelId="{631E96A9-8E38-E449-BC6B-CBA41ABF36F3}" type="presParOf" srcId="{C37CA442-085B-3646-8C57-E8199F85F2C9}" destId="{85011687-DB6B-0249-AC9B-5BE0EE7B8271}" srcOrd="1" destOrd="0" presId="urn:microsoft.com/office/officeart/2005/8/layout/vList2"/>
    <dgm:cxn modelId="{EEBAA362-BA52-354D-A354-A8B16ACC55C0}" type="presParOf" srcId="{C37CA442-085B-3646-8C57-E8199F85F2C9}" destId="{50B5496A-69B3-0C48-97DD-C1A3BE688686}" srcOrd="2" destOrd="0" presId="urn:microsoft.com/office/officeart/2005/8/layout/vList2"/>
    <dgm:cxn modelId="{83D3534B-65A8-F14E-8368-ECD2AB10194C}" type="presParOf" srcId="{C37CA442-085B-3646-8C57-E8199F85F2C9}" destId="{594AA592-909B-9040-AE96-1A0AAC6249B9}" srcOrd="3" destOrd="0" presId="urn:microsoft.com/office/officeart/2005/8/layout/vList2"/>
    <dgm:cxn modelId="{DB35882D-6E10-5F49-B1C8-A2460C3206ED}" type="presParOf" srcId="{C37CA442-085B-3646-8C57-E8199F85F2C9}" destId="{EB8A476C-DD60-8540-9322-EBB1E7C63A8E}" srcOrd="4" destOrd="0" presId="urn:microsoft.com/office/officeart/2005/8/layout/vList2"/>
    <dgm:cxn modelId="{25D61E72-8B72-034A-8016-DE80F60D2404}" type="presParOf" srcId="{C37CA442-085B-3646-8C57-E8199F85F2C9}" destId="{9568D99F-EE59-CF46-AE21-B19A208B60AD}" srcOrd="5" destOrd="0" presId="urn:microsoft.com/office/officeart/2005/8/layout/vList2"/>
    <dgm:cxn modelId="{4246B2AC-68AA-B64F-92D2-B67CE99CF9E8}" type="presParOf" srcId="{C37CA442-085B-3646-8C57-E8199F85F2C9}" destId="{B7C52865-6A1D-5C49-8C0D-4AD561598C38}" srcOrd="6" destOrd="0" presId="urn:microsoft.com/office/officeart/2005/8/layout/vList2"/>
    <dgm:cxn modelId="{7C6B7A2E-C9B6-F14D-8230-9D0D1D4B6CB5}" type="presParOf" srcId="{C37CA442-085B-3646-8C57-E8199F85F2C9}" destId="{B1F9C75E-EE5A-454D-8A86-1F3BFE65BDE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FCD65-1E8C-914F-A899-4F3DB69672FC}">
      <dsp:nvSpPr>
        <dsp:cNvPr id="0" name=""/>
        <dsp:cNvSpPr/>
      </dsp:nvSpPr>
      <dsp:spPr>
        <a:xfrm>
          <a:off x="0" y="0"/>
          <a:ext cx="70037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01BE3-A636-7645-9BC4-AF3D15B61AA0}">
      <dsp:nvSpPr>
        <dsp:cNvPr id="0" name=""/>
        <dsp:cNvSpPr/>
      </dsp:nvSpPr>
      <dsp:spPr>
        <a:xfrm>
          <a:off x="0" y="0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800" kern="1200"/>
            <a:t>Великие князівство Литовське шукало нового союзника у боротьбі з Московським князівством. Єдиний реальний кандидат </a:t>
          </a:r>
          <a:r>
            <a:rPr lang="uk-UA" sz="1800" kern="1200" dirty="0"/>
            <a:t>—</a:t>
          </a:r>
          <a:r>
            <a:rPr lang="x-none" sz="1800" kern="1200"/>
            <a:t> Королівство Польське</a:t>
          </a:r>
          <a:endParaRPr lang="en-US" sz="1800" kern="1200" dirty="0"/>
        </a:p>
      </dsp:txBody>
      <dsp:txXfrm>
        <a:off x="0" y="0"/>
        <a:ext cx="7003777" cy="1460901"/>
      </dsp:txXfrm>
    </dsp:sp>
    <dsp:sp modelId="{8DCE59CC-B409-7E40-9FBC-EE7C8675830A}">
      <dsp:nvSpPr>
        <dsp:cNvPr id="0" name=""/>
        <dsp:cNvSpPr/>
      </dsp:nvSpPr>
      <dsp:spPr>
        <a:xfrm>
          <a:off x="0" y="1460901"/>
          <a:ext cx="7003777" cy="0"/>
        </a:xfrm>
        <a:prstGeom prst="line">
          <a:avLst/>
        </a:prstGeom>
        <a:solidFill>
          <a:schemeClr val="accent2">
            <a:hueOff val="6701173"/>
            <a:satOff val="-210"/>
            <a:lumOff val="2353"/>
            <a:alphaOff val="0"/>
          </a:schemeClr>
        </a:solidFill>
        <a:ln w="12700" cap="flat" cmpd="sng" algn="ctr">
          <a:solidFill>
            <a:schemeClr val="accent2">
              <a:hueOff val="6701173"/>
              <a:satOff val="-210"/>
              <a:lumOff val="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5CAF9-772F-C945-8C50-6BEF7C931B94}">
      <dsp:nvSpPr>
        <dsp:cNvPr id="0" name=""/>
        <dsp:cNvSpPr/>
      </dsp:nvSpPr>
      <dsp:spPr>
        <a:xfrm>
          <a:off x="0" y="1460901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л</a:t>
          </a:r>
          <a:r>
            <a:rPr lang="x-none" sz="1800" kern="1200"/>
            <a:t>итовські магнати виступали за незалежність Литви</a:t>
          </a:r>
          <a:r>
            <a:rPr lang="uk-UA" sz="1800" kern="1200" dirty="0"/>
            <a:t>; п</a:t>
          </a:r>
          <a:r>
            <a:rPr lang="x-none" sz="1800" kern="1200"/>
            <a:t>рихильно до ідеї обєднання ставилася середня і дрібна литовська шляхта</a:t>
          </a:r>
          <a:endParaRPr lang="en-US" sz="1800" kern="1200" dirty="0"/>
        </a:p>
      </dsp:txBody>
      <dsp:txXfrm>
        <a:off x="0" y="1460901"/>
        <a:ext cx="7003777" cy="1460901"/>
      </dsp:txXfrm>
    </dsp:sp>
    <dsp:sp modelId="{E869C392-8D81-2747-823A-878C1716FA61}">
      <dsp:nvSpPr>
        <dsp:cNvPr id="0" name=""/>
        <dsp:cNvSpPr/>
      </dsp:nvSpPr>
      <dsp:spPr>
        <a:xfrm>
          <a:off x="0" y="2921802"/>
          <a:ext cx="7003777" cy="0"/>
        </a:xfrm>
        <a:prstGeom prst="line">
          <a:avLst/>
        </a:prstGeom>
        <a:solidFill>
          <a:schemeClr val="accent2">
            <a:hueOff val="13402346"/>
            <a:satOff val="-421"/>
            <a:lumOff val="4705"/>
            <a:alphaOff val="0"/>
          </a:schemeClr>
        </a:solidFill>
        <a:ln w="12700" cap="flat" cmpd="sng" algn="ctr">
          <a:solidFill>
            <a:schemeClr val="accent2">
              <a:hueOff val="13402346"/>
              <a:satOff val="-421"/>
              <a:lumOff val="47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C0DC8-D607-284B-AD07-AE2255F94343}">
      <dsp:nvSpPr>
        <dsp:cNvPr id="0" name=""/>
        <dsp:cNvSpPr/>
      </dsp:nvSpPr>
      <dsp:spPr>
        <a:xfrm>
          <a:off x="0" y="2921802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польські</a:t>
          </a:r>
          <a:r>
            <a:rPr lang="ru-RU" sz="1800" kern="1200" dirty="0"/>
            <a:t> </a:t>
          </a:r>
          <a:r>
            <a:rPr lang="ru-RU" sz="1800" kern="1200" dirty="0" err="1"/>
            <a:t>магнати</a:t>
          </a:r>
          <a:r>
            <a:rPr lang="ru-RU" sz="1800" kern="1200" dirty="0"/>
            <a:t> й шляхта </a:t>
          </a:r>
          <a:r>
            <a:rPr lang="ru-RU" sz="1800" kern="1200" dirty="0" err="1"/>
            <a:t>вбачали</a:t>
          </a:r>
          <a:r>
            <a:rPr lang="ru-RU" sz="1800" kern="1200" dirty="0"/>
            <a:t> в </a:t>
          </a:r>
          <a:r>
            <a:rPr lang="ru-RU" sz="1800" kern="1200" dirty="0" err="1"/>
            <a:t>ідеї</a:t>
          </a:r>
          <a:r>
            <a:rPr lang="ru-RU" sz="1800" kern="1200" dirty="0"/>
            <a:t> </a:t>
          </a:r>
          <a:r>
            <a:rPr lang="ru-RU" sz="1800" kern="1200" dirty="0" err="1"/>
            <a:t>об’єднання</a:t>
          </a:r>
          <a:r>
            <a:rPr lang="ru-RU" sz="1800" kern="1200" dirty="0"/>
            <a:t> </a:t>
          </a:r>
          <a:r>
            <a:rPr lang="ru-RU" sz="1800" kern="1200" dirty="0" err="1"/>
            <a:t>можливість</a:t>
          </a:r>
          <a:r>
            <a:rPr lang="ru-RU" sz="1800" kern="1200" dirty="0"/>
            <a:t> </a:t>
          </a:r>
          <a:r>
            <a:rPr lang="ru-RU" sz="1800" kern="1200" dirty="0" err="1"/>
            <a:t>отримати</a:t>
          </a:r>
          <a:r>
            <a:rPr lang="ru-RU" sz="1800" kern="1200" dirty="0"/>
            <a:t> </a:t>
          </a:r>
          <a:r>
            <a:rPr lang="ru-RU" sz="1800" kern="1200" dirty="0" err="1"/>
            <a:t>нові</a:t>
          </a:r>
          <a:r>
            <a:rPr lang="ru-RU" sz="1800" kern="1200" dirty="0"/>
            <a:t> </a:t>
          </a:r>
          <a:r>
            <a:rPr lang="ru-RU" sz="1800" kern="1200" dirty="0" err="1"/>
            <a:t>землі</a:t>
          </a:r>
          <a:r>
            <a:rPr lang="ru-RU" sz="1800" kern="1200" dirty="0"/>
            <a:t> й </a:t>
          </a:r>
          <a:r>
            <a:rPr lang="ru-RU" sz="1800" kern="1200" dirty="0" err="1"/>
            <a:t>залежних</a:t>
          </a:r>
          <a:r>
            <a:rPr lang="ru-RU" sz="1800" kern="1200" dirty="0"/>
            <a:t> селян</a:t>
          </a:r>
          <a:endParaRPr lang="en-US" sz="1800" kern="1200" dirty="0"/>
        </a:p>
      </dsp:txBody>
      <dsp:txXfrm>
        <a:off x="0" y="2921802"/>
        <a:ext cx="7003777" cy="1460901"/>
      </dsp:txXfrm>
    </dsp:sp>
    <dsp:sp modelId="{79E974B1-0CAB-9640-8E49-88BA4ABF7F64}">
      <dsp:nvSpPr>
        <dsp:cNvPr id="0" name=""/>
        <dsp:cNvSpPr/>
      </dsp:nvSpPr>
      <dsp:spPr>
        <a:xfrm>
          <a:off x="0" y="4382703"/>
          <a:ext cx="7003777" cy="0"/>
        </a:xfrm>
        <a:prstGeom prst="line">
          <a:avLst/>
        </a:prstGeom>
        <a:solidFill>
          <a:schemeClr val="accent2">
            <a:hueOff val="20103519"/>
            <a:satOff val="-631"/>
            <a:lumOff val="7058"/>
            <a:alphaOff val="0"/>
          </a:schemeClr>
        </a:solidFill>
        <a:ln w="12700" cap="flat" cmpd="sng" algn="ctr">
          <a:solidFill>
            <a:schemeClr val="accent2">
              <a:hueOff val="20103519"/>
              <a:satOff val="-631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1E49C-9DCE-9E47-9E70-1855634B7301}">
      <dsp:nvSpPr>
        <dsp:cNvPr id="0" name=""/>
        <dsp:cNvSpPr/>
      </dsp:nvSpPr>
      <dsp:spPr>
        <a:xfrm>
          <a:off x="0" y="4382703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noProof="0" dirty="0"/>
            <a:t>українські князі й магнати розраховували, що </a:t>
          </a:r>
          <a:r>
            <a:rPr lang="uk-UA" sz="1800" kern="1200" noProof="0" dirty="0" err="1"/>
            <a:t>литовсько</a:t>
          </a:r>
          <a:r>
            <a:rPr lang="uk-UA" sz="1800" kern="1200" noProof="0" dirty="0"/>
            <a:t>-польський союз посилить обороноздатність країни, допоможе захистити південні кордони від </a:t>
          </a:r>
          <a:r>
            <a:rPr lang="uk-UA" sz="1800" kern="1200" noProof="0" dirty="0" err="1"/>
            <a:t>турецько</a:t>
          </a:r>
          <a:r>
            <a:rPr lang="uk-UA" sz="1800" kern="1200" noProof="0" dirty="0"/>
            <a:t>-татарських набігів і припинить напади польської шляхти у польсько-українському </a:t>
          </a:r>
          <a:r>
            <a:rPr lang="uk-UA" sz="1800" kern="1200" noProof="0" dirty="0" err="1"/>
            <a:t>порубіжжі</a:t>
          </a:r>
          <a:endParaRPr lang="uk-UA" sz="1800" kern="1200" noProof="0" dirty="0"/>
        </a:p>
      </dsp:txBody>
      <dsp:txXfrm>
        <a:off x="0" y="4382703"/>
        <a:ext cx="7003777" cy="1460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6BC2C-DF46-6440-B7AA-B70575663B1D}">
      <dsp:nvSpPr>
        <dsp:cNvPr id="0" name=""/>
        <dsp:cNvSpPr/>
      </dsp:nvSpPr>
      <dsp:spPr>
        <a:xfrm>
          <a:off x="0" y="13788"/>
          <a:ext cx="5626542" cy="18632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x-none" sz="2600" kern="1200"/>
            <a:t>10 січня 1569 р. розпочався</a:t>
          </a:r>
          <a:endParaRPr lang="uk-UA" sz="2600" kern="1200" dirty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600" kern="1200" dirty="0"/>
            <a:t>л</a:t>
          </a:r>
          <a:r>
            <a:rPr lang="x-none" sz="2600" kern="1200"/>
            <a:t>итовсько-польський сейм </a:t>
          </a:r>
          <a:endParaRPr lang="uk-UA" sz="2600" kern="1200" dirty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600" kern="1200" dirty="0"/>
            <a:t>у</a:t>
          </a:r>
          <a:r>
            <a:rPr lang="x-none" sz="2600" kern="1200"/>
            <a:t> м. Любліні</a:t>
          </a:r>
          <a:endParaRPr lang="en-US" sz="2600" kern="1200" dirty="0"/>
        </a:p>
      </dsp:txBody>
      <dsp:txXfrm>
        <a:off x="90955" y="104743"/>
        <a:ext cx="5444632" cy="1681315"/>
      </dsp:txXfrm>
    </dsp:sp>
    <dsp:sp modelId="{877AA6A7-EA29-554B-A52B-24EE274EBE33}">
      <dsp:nvSpPr>
        <dsp:cNvPr id="0" name=""/>
        <dsp:cNvSpPr/>
      </dsp:nvSpPr>
      <dsp:spPr>
        <a:xfrm>
          <a:off x="0" y="1961216"/>
          <a:ext cx="5626542" cy="18632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noProof="0" dirty="0"/>
            <a:t>представники Польщі пропонували унію, за якою Велике князівство Литовське зливалося з Королівством Польським у єдину державу</a:t>
          </a:r>
        </a:p>
      </dsp:txBody>
      <dsp:txXfrm>
        <a:off x="90955" y="2052171"/>
        <a:ext cx="5444632" cy="1681315"/>
      </dsp:txXfrm>
    </dsp:sp>
    <dsp:sp modelId="{C80CCC35-BAE5-8E4B-BC09-DDBFA02D5CCD}">
      <dsp:nvSpPr>
        <dsp:cNvPr id="0" name=""/>
        <dsp:cNvSpPr/>
      </dsp:nvSpPr>
      <dsp:spPr>
        <a:xfrm>
          <a:off x="0" y="3899321"/>
          <a:ext cx="5626542" cy="18632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noProof="0" dirty="0"/>
            <a:t>литовські посли прагнули зберегти якомога повнішу державну окремішність князівства</a:t>
          </a:r>
        </a:p>
      </dsp:txBody>
      <dsp:txXfrm>
        <a:off x="90955" y="3990276"/>
        <a:ext cx="5444632" cy="1681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932ED-658B-A042-8D18-E310BB8FACC6}">
      <dsp:nvSpPr>
        <dsp:cNvPr id="0" name=""/>
        <dsp:cNvSpPr/>
      </dsp:nvSpPr>
      <dsp:spPr>
        <a:xfrm>
          <a:off x="0" y="65776"/>
          <a:ext cx="7003777" cy="8353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більшість українських земель було об</a:t>
          </a:r>
          <a:r>
            <a:rPr lang="en-US" sz="2100" kern="1200"/>
            <a:t>’</a:t>
          </a:r>
          <a:r>
            <a:rPr lang="uk-UA" sz="2100" kern="1200"/>
            <a:t>єднано в складі Польщі</a:t>
          </a:r>
          <a:endParaRPr lang="en-US" sz="2100" kern="1200"/>
        </a:p>
      </dsp:txBody>
      <dsp:txXfrm>
        <a:off x="40780" y="106556"/>
        <a:ext cx="6922217" cy="753819"/>
      </dsp:txXfrm>
    </dsp:sp>
    <dsp:sp modelId="{50B5496A-69B3-0C48-97DD-C1A3BE688686}">
      <dsp:nvSpPr>
        <dsp:cNvPr id="0" name=""/>
        <dsp:cNvSpPr/>
      </dsp:nvSpPr>
      <dsp:spPr>
        <a:xfrm>
          <a:off x="0" y="961636"/>
          <a:ext cx="7003777" cy="835379"/>
        </a:xfrm>
        <a:prstGeom prst="roundRect">
          <a:avLst/>
        </a:prstGeom>
        <a:solidFill>
          <a:schemeClr val="accent2">
            <a:hueOff val="6701173"/>
            <a:satOff val="-210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українські землі було поділено на 6 воєводств: </a:t>
          </a:r>
          <a:endParaRPr lang="en-US" sz="2100" kern="1200"/>
        </a:p>
      </dsp:txBody>
      <dsp:txXfrm>
        <a:off x="40780" y="1002416"/>
        <a:ext cx="6922217" cy="753819"/>
      </dsp:txXfrm>
    </dsp:sp>
    <dsp:sp modelId="{594AA592-909B-9040-AE96-1A0AAC6249B9}">
      <dsp:nvSpPr>
        <dsp:cNvPr id="0" name=""/>
        <dsp:cNvSpPr/>
      </dsp:nvSpPr>
      <dsp:spPr>
        <a:xfrm>
          <a:off x="0" y="1797016"/>
          <a:ext cx="7003777" cy="1695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600" kern="1200"/>
            <a:t>Руське (м. Львів);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600" kern="1200"/>
            <a:t>Белзьке (м. Белз);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600" kern="1200"/>
            <a:t>Подільське (м. Кам`янець);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600" kern="1200"/>
            <a:t>Волинське (м. Луцьк);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600" kern="1200"/>
            <a:t>Брацлавське (м. Брацлав);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600" kern="1200"/>
            <a:t>Київське (м. Київ)</a:t>
          </a:r>
          <a:endParaRPr lang="en-US" sz="1600" kern="1200"/>
        </a:p>
      </dsp:txBody>
      <dsp:txXfrm>
        <a:off x="0" y="1797016"/>
        <a:ext cx="7003777" cy="1695330"/>
      </dsp:txXfrm>
    </dsp:sp>
    <dsp:sp modelId="{EB8A476C-DD60-8540-9322-EBB1E7C63A8E}">
      <dsp:nvSpPr>
        <dsp:cNvPr id="0" name=""/>
        <dsp:cNvSpPr/>
      </dsp:nvSpPr>
      <dsp:spPr>
        <a:xfrm>
          <a:off x="0" y="3492346"/>
          <a:ext cx="7003777" cy="835379"/>
        </a:xfrm>
        <a:prstGeom prst="roundRect">
          <a:avLst/>
        </a:prstGeom>
        <a:solidFill>
          <a:schemeClr val="accent2">
            <a:hueOff val="13402346"/>
            <a:satOff val="-421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1635 р. постало Чернігівське воєводство</a:t>
          </a:r>
          <a:endParaRPr lang="en-US" sz="2100" kern="1200"/>
        </a:p>
      </dsp:txBody>
      <dsp:txXfrm>
        <a:off x="40780" y="3533126"/>
        <a:ext cx="6922217" cy="753819"/>
      </dsp:txXfrm>
    </dsp:sp>
    <dsp:sp modelId="{B7C52865-6A1D-5C49-8C0D-4AD561598C38}">
      <dsp:nvSpPr>
        <dsp:cNvPr id="0" name=""/>
        <dsp:cNvSpPr/>
      </dsp:nvSpPr>
      <dsp:spPr>
        <a:xfrm>
          <a:off x="0" y="4388206"/>
          <a:ext cx="7003777" cy="835379"/>
        </a:xfrm>
        <a:prstGeom prst="roundRect">
          <a:avLst/>
        </a:prstGeom>
        <a:solidFill>
          <a:schemeClr val="accent2">
            <a:hueOff val="20103519"/>
            <a:satOff val="-631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воєводства поділялися на повіти; виняток — Руське воєводство:</a:t>
          </a:r>
          <a:endParaRPr lang="en-US" sz="2100" kern="1200"/>
        </a:p>
      </dsp:txBody>
      <dsp:txXfrm>
        <a:off x="40780" y="4428986"/>
        <a:ext cx="6922217" cy="753819"/>
      </dsp:txXfrm>
    </dsp:sp>
    <dsp:sp modelId="{B1F9C75E-EE5A-454D-8A86-1F3BFE65BDE8}">
      <dsp:nvSpPr>
        <dsp:cNvPr id="0" name=""/>
        <dsp:cNvSpPr/>
      </dsp:nvSpPr>
      <dsp:spPr>
        <a:xfrm>
          <a:off x="0" y="5223586"/>
          <a:ext cx="7003777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600" kern="1200"/>
            <a:t>поділялося на землі;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600" kern="1200"/>
            <a:t>землі поділялися на повіти</a:t>
          </a:r>
          <a:endParaRPr lang="en-US" sz="1600" kern="1200"/>
        </a:p>
      </dsp:txBody>
      <dsp:txXfrm>
        <a:off x="0" y="5223586"/>
        <a:ext cx="7003777" cy="554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2973A-F9A0-F545-8331-AA8933D29975}" type="datetimeFigureOut">
              <a:rPr lang="x-none" smtClean="0"/>
              <a:t>11.08.2021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5654C-3352-0A43-84E5-25CDA11CD7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88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10BB5AA-2963-594E-99A4-789CE2A4BACA}" type="datetime1">
              <a:rPr lang="ru-RU" smtClean="0"/>
              <a:t>11.08.2021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© </a:t>
            </a:r>
            <a:r>
              <a:rPr lang="uk-UA" dirty="0"/>
              <a:t>Літера ЛТД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7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3F27-C56B-3342-B3CD-6E84BAA21A47}" type="datetime1">
              <a:rPr lang="ru-RU" smtClean="0"/>
              <a:t>11.08.2021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6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2E54-4540-574C-AE63-8A53ABE901DF}" type="datetime1">
              <a:rPr lang="ru-RU" smtClean="0"/>
              <a:t>11.08.2021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2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8159-A4A2-A944-9222-F50007B9D98B}" type="datetime1">
              <a:rPr lang="ru-RU" smtClean="0"/>
              <a:t>11.08.2021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9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4765-0A75-9D4D-8F66-2023CB132A20}" type="datetime1">
              <a:rPr lang="ru-RU" smtClean="0"/>
              <a:t>11.08.2021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5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354-1D2D-874F-8FDB-9FCC4AD062A6}" type="datetime1">
              <a:rPr lang="ru-RU" smtClean="0"/>
              <a:t>11.08.2021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8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AA04-A7DF-A042-90B9-B3E20F437325}" type="datetime1">
              <a:rPr lang="ru-RU" smtClean="0"/>
              <a:t>11.08.2021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5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98C5-F02B-D74A-BBFB-20148EC46E39}" type="datetime1">
              <a:rPr lang="ru-RU" smtClean="0"/>
              <a:t>11.08.2021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4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D920-5AC6-F44D-BE6A-349B451D89BD}" type="datetime1">
              <a:rPr lang="ru-RU" smtClean="0"/>
              <a:t>11.08.2021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223-1454-634C-9FBC-0A92D5FF23BA}" type="datetime1">
              <a:rPr lang="ru-RU" smtClean="0"/>
              <a:t>11.08.2021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5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C1B8-3D99-114C-8E30-374B4912CB91}" type="datetime1">
              <a:rPr lang="ru-RU" smtClean="0"/>
              <a:t>11.08.2021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2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93AD0D60-627E-F448-89E1-58AFCAAAEB30}" type="datetime1">
              <a:rPr lang="ru-RU" smtClean="0"/>
              <a:t>11.08.2021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© </a:t>
            </a:r>
            <a:r>
              <a:rPr lang="uk-UA" dirty="0"/>
              <a:t>Літера ЛТД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5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4" r:id="rId9"/>
    <p:sldLayoutId id="2147483722" r:id="rId10"/>
    <p:sldLayoutId id="2147483723" r:id="rId11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9F2144-48B7-4730-955E-365ECED3A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65FF50-D2F9-4A4F-86ED-F101E172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0D702-705F-F146-BBAA-8EB539930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13189"/>
            <a:ext cx="5797883" cy="2667000"/>
          </a:xfrm>
        </p:spPr>
        <p:txBody>
          <a:bodyPr anchor="b">
            <a:normAutofit/>
          </a:bodyPr>
          <a:lstStyle/>
          <a:p>
            <a:pPr algn="l"/>
            <a:r>
              <a:rPr lang="x-none">
                <a:solidFill>
                  <a:schemeClr val="tx2"/>
                </a:solidFill>
              </a:rPr>
              <a:t>Люблінська унія та її вплив на українське суспільство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0BCE021-27E7-4F03-8D03-A5D9C9A19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67" r="19274"/>
          <a:stretch/>
        </p:blipFill>
        <p:spPr>
          <a:xfrm>
            <a:off x="7162800" y="10"/>
            <a:ext cx="5029200" cy="56938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4D834C7-8223-43DA-AA30-E15A1BC7B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3812"/>
            <a:ext cx="12192000" cy="116418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2DE6C5-8EB8-4E41-B0FF-93563AA4C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5693811"/>
            <a:ext cx="12191999" cy="116418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BC7CB5-610C-AE4B-8297-BBD76B3C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uk-UA"/>
              <a:t>Літера ЛТД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3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D848C-DB05-9A43-A95C-357D6D08A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/>
              <a:t>1569 р.</a:t>
            </a:r>
            <a:br>
              <a:rPr lang="uk-UA" dirty="0"/>
            </a:br>
            <a:r>
              <a:rPr lang="x-none"/>
              <a:t>Люблінська унія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365E11-543D-5240-8883-24761434F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3200" b="1" dirty="0"/>
              <a:t>Причина</a:t>
            </a:r>
          </a:p>
          <a:p>
            <a:r>
              <a:rPr lang="uk-UA" dirty="0"/>
              <a:t>пошук Литвою союзника у боротьбі проти Московії</a:t>
            </a:r>
          </a:p>
          <a:p>
            <a:r>
              <a:rPr lang="uk-UA" dirty="0"/>
              <a:t>прагнення </a:t>
            </a:r>
            <a:r>
              <a:rPr lang="uk-UA" dirty="0" err="1"/>
              <a:t>литовсько</a:t>
            </a:r>
            <a:r>
              <a:rPr lang="uk-UA" dirty="0"/>
              <a:t>-української дрібної і середньої шляхти зрівнятися у правах із польською</a:t>
            </a:r>
          </a:p>
          <a:p>
            <a:r>
              <a:rPr lang="uk-UA" dirty="0"/>
              <a:t>бажання польської шляхти здобути контроль над українськими землями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572474-E68C-7540-A983-879B5FCAD2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3200" b="1" dirty="0"/>
              <a:t>Наслідок</a:t>
            </a:r>
          </a:p>
          <a:p>
            <a:r>
              <a:rPr lang="uk-UA" dirty="0"/>
              <a:t>більшість українських земель було об’єднано в складі однієї держави — Речі Посполитої</a:t>
            </a:r>
          </a:p>
          <a:p>
            <a:r>
              <a:rPr lang="uk-UA" dirty="0"/>
              <a:t>представники української шляхти здобули право обіймати посади в органах управління</a:t>
            </a:r>
          </a:p>
          <a:p>
            <a:r>
              <a:rPr lang="uk-UA" dirty="0"/>
              <a:t>поширення європейських культурних впливів на українські землі</a:t>
            </a:r>
          </a:p>
          <a:p>
            <a:r>
              <a:rPr lang="uk-UA" dirty="0"/>
              <a:t>розширення польського землеволодіння на теренах України, закріпачення українського селянства</a:t>
            </a:r>
          </a:p>
          <a:p>
            <a:r>
              <a:rPr lang="uk-UA" dirty="0"/>
              <a:t>утиски православного населення</a:t>
            </a:r>
          </a:p>
          <a:p>
            <a:r>
              <a:rPr lang="uk-UA" dirty="0"/>
              <a:t>полонізація української шляхти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CF5BE9-6D27-C24E-93A6-32C1CEFA9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1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EE487-2ECF-664C-B752-C15144E56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3102863" cy="5577934"/>
          </a:xfrm>
        </p:spPr>
        <p:txBody>
          <a:bodyPr>
            <a:normAutofit/>
          </a:bodyPr>
          <a:lstStyle/>
          <a:p>
            <a:r>
              <a:rPr lang="x-none" sz="3700"/>
              <a:t>Передумови Люблінської унії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8F2375B-B7E8-4840-BFC4-EE6D0A9F71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684173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FA329B-BEB0-A44A-8009-76F885B49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98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4132C-8F7C-E240-966B-6D2020FD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x-none"/>
              <a:t>1569 р.</a:t>
            </a:r>
            <a:br>
              <a:rPr lang="en-US" dirty="0"/>
            </a:br>
            <a:r>
              <a:rPr lang="uk-UA" dirty="0"/>
              <a:t>Л</a:t>
            </a:r>
            <a:r>
              <a:rPr lang="x-none"/>
              <a:t>юблінський унійний сейм</a:t>
            </a:r>
            <a:endParaRPr lang="x-none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1833C230-C4B4-4F7C-9A84-6F64CA90D5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045673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58C145-2E58-0945-98A2-807D24D3F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64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C12EAC-BD05-461D-9D1F-0862BA1F4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" y="76200"/>
            <a:ext cx="2057400" cy="2057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D8DA42-2FEE-4C06-AFD6-6508150C4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73"/>
          <a:stretch/>
        </p:blipFill>
        <p:spPr>
          <a:xfrm>
            <a:off x="11234928" y="3144779"/>
            <a:ext cx="954024" cy="25483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79094-B453-0740-8219-5996969F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0" y="716365"/>
            <a:ext cx="5029200" cy="5421381"/>
          </a:xfrm>
        </p:spPr>
        <p:txBody>
          <a:bodyPr anchor="t">
            <a:normAutofit/>
          </a:bodyPr>
          <a:lstStyle/>
          <a:p>
            <a:r>
              <a:rPr lang="x-none">
                <a:solidFill>
                  <a:schemeClr val="tx2"/>
                </a:solidFill>
              </a:rPr>
              <a:t>1569 р.</a:t>
            </a:r>
            <a:br>
              <a:rPr lang="uk-UA" dirty="0">
                <a:solidFill>
                  <a:schemeClr val="tx2"/>
                </a:solidFill>
              </a:rPr>
            </a:br>
            <a:r>
              <a:rPr lang="x-none">
                <a:solidFill>
                  <a:schemeClr val="tx2"/>
                </a:solidFill>
              </a:rPr>
              <a:t>Універсали польського короля Сигізмунда ІІ Августа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2867F8-822A-9044-BDA0-2909203B8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507" y="2458720"/>
            <a:ext cx="4854894" cy="3654368"/>
          </a:xfrm>
        </p:spPr>
        <p:txBody>
          <a:bodyPr anchor="b">
            <a:normAutofit/>
          </a:bodyPr>
          <a:lstStyle/>
          <a:p>
            <a:r>
              <a:rPr lang="ru-RU" sz="1800" dirty="0">
                <a:solidFill>
                  <a:schemeClr val="tx2"/>
                </a:solidFill>
              </a:rPr>
              <a:t>у </a:t>
            </a:r>
            <a:r>
              <a:rPr lang="ru-RU" sz="1800" dirty="0" err="1">
                <a:solidFill>
                  <a:schemeClr val="tx2"/>
                </a:solidFill>
              </a:rPr>
              <a:t>березні</a:t>
            </a:r>
            <a:r>
              <a:rPr lang="ru-RU" sz="1800" dirty="0">
                <a:solidFill>
                  <a:schemeClr val="tx2"/>
                </a:solidFill>
              </a:rPr>
              <a:t> й </a:t>
            </a:r>
            <a:r>
              <a:rPr lang="ru-RU" sz="1800" dirty="0" err="1">
                <a:solidFill>
                  <a:schemeClr val="tx2"/>
                </a:solidFill>
              </a:rPr>
              <a:t>травні</a:t>
            </a:r>
            <a:r>
              <a:rPr lang="ru-RU" sz="1800" dirty="0">
                <a:solidFill>
                  <a:schemeClr val="tx2"/>
                </a:solidFill>
              </a:rPr>
              <a:t> 1569 р. </a:t>
            </a:r>
            <a:r>
              <a:rPr lang="ru-RU" sz="1800" dirty="0" err="1">
                <a:solidFill>
                  <a:schemeClr val="tx2"/>
                </a:solidFill>
              </a:rPr>
              <a:t>вийшли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універсали</a:t>
            </a:r>
            <a:r>
              <a:rPr lang="ru-RU" sz="1800" dirty="0">
                <a:solidFill>
                  <a:schemeClr val="tx2"/>
                </a:solidFill>
              </a:rPr>
              <a:t> про </a:t>
            </a:r>
            <a:r>
              <a:rPr lang="ru-RU" sz="1800" dirty="0" err="1">
                <a:solidFill>
                  <a:schemeClr val="tx2"/>
                </a:solidFill>
              </a:rPr>
              <a:t>приєднання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Підляшшя</a:t>
            </a:r>
            <a:r>
              <a:rPr lang="ru-RU" sz="1800" dirty="0">
                <a:solidFill>
                  <a:schemeClr val="tx2"/>
                </a:solidFill>
              </a:rPr>
              <a:t> й </a:t>
            </a:r>
            <a:r>
              <a:rPr lang="ru-RU" sz="1800" dirty="0" err="1">
                <a:solidFill>
                  <a:schemeClr val="tx2"/>
                </a:solidFill>
              </a:rPr>
              <a:t>Волині</a:t>
            </a:r>
            <a:r>
              <a:rPr lang="ru-RU" sz="1800" dirty="0">
                <a:solidFill>
                  <a:schemeClr val="tx2"/>
                </a:solidFill>
              </a:rPr>
              <a:t> до </a:t>
            </a:r>
            <a:r>
              <a:rPr lang="ru-RU" sz="1800" dirty="0" err="1">
                <a:solidFill>
                  <a:schemeClr val="tx2"/>
                </a:solidFill>
              </a:rPr>
              <a:t>Королівства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Польського</a:t>
            </a:r>
            <a:r>
              <a:rPr lang="ru-RU" sz="1800" dirty="0">
                <a:solidFill>
                  <a:schemeClr val="tx2"/>
                </a:solidFill>
              </a:rPr>
              <a:t>; </a:t>
            </a:r>
            <a:r>
              <a:rPr lang="ru-RU" sz="1800" dirty="0" err="1">
                <a:solidFill>
                  <a:schemeClr val="tx2"/>
                </a:solidFill>
              </a:rPr>
              <a:t>місцеву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дрібну</a:t>
            </a:r>
            <a:r>
              <a:rPr lang="ru-RU" sz="1800" dirty="0">
                <a:solidFill>
                  <a:schemeClr val="tx2"/>
                </a:solidFill>
              </a:rPr>
              <a:t> шляхту </a:t>
            </a:r>
            <a:r>
              <a:rPr lang="ru-RU" sz="1800" dirty="0" err="1">
                <a:solidFill>
                  <a:schemeClr val="tx2"/>
                </a:solidFill>
              </a:rPr>
              <a:t>було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зрівняно</a:t>
            </a:r>
            <a:r>
              <a:rPr lang="ru-RU" sz="1800" dirty="0">
                <a:solidFill>
                  <a:schemeClr val="tx2"/>
                </a:solidFill>
              </a:rPr>
              <a:t> в правах </a:t>
            </a:r>
            <a:r>
              <a:rPr lang="ru-RU" sz="1800" dirty="0" err="1">
                <a:solidFill>
                  <a:schemeClr val="tx2"/>
                </a:solidFill>
              </a:rPr>
              <a:t>із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польською</a:t>
            </a:r>
            <a:endParaRPr lang="ru-RU" sz="1800" dirty="0">
              <a:solidFill>
                <a:schemeClr val="tx2"/>
              </a:solidFill>
            </a:endParaRPr>
          </a:p>
          <a:p>
            <a:r>
              <a:rPr lang="ru-RU" sz="1800" dirty="0" err="1">
                <a:solidFill>
                  <a:schemeClr val="tx2"/>
                </a:solidFill>
              </a:rPr>
              <a:t>наступний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королівський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універсал</a:t>
            </a:r>
            <a:r>
              <a:rPr lang="ru-RU" sz="1800" dirty="0">
                <a:solidFill>
                  <a:schemeClr val="tx2"/>
                </a:solidFill>
              </a:rPr>
              <a:t> проголосив </a:t>
            </a:r>
            <a:r>
              <a:rPr lang="ru-RU" sz="1800" dirty="0" err="1">
                <a:solidFill>
                  <a:schemeClr val="tx2"/>
                </a:solidFill>
              </a:rPr>
              <a:t>приєднання</a:t>
            </a:r>
            <a:r>
              <a:rPr lang="ru-RU" sz="1800" dirty="0">
                <a:solidFill>
                  <a:schemeClr val="tx2"/>
                </a:solidFill>
              </a:rPr>
              <a:t> до </a:t>
            </a:r>
            <a:r>
              <a:rPr lang="ru-RU" sz="1800" dirty="0" err="1">
                <a:solidFill>
                  <a:schemeClr val="tx2"/>
                </a:solidFill>
              </a:rPr>
              <a:t>Польщі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Київщини</a:t>
            </a:r>
            <a:r>
              <a:rPr lang="ru-RU" sz="1800" dirty="0">
                <a:solidFill>
                  <a:schemeClr val="tx2"/>
                </a:solidFill>
              </a:rPr>
              <a:t> й </a:t>
            </a:r>
            <a:r>
              <a:rPr lang="ru-RU" sz="1800" dirty="0" err="1">
                <a:solidFill>
                  <a:schemeClr val="tx2"/>
                </a:solidFill>
              </a:rPr>
              <a:t>Брацлавщини</a:t>
            </a:r>
            <a:endParaRPr lang="x-none" sz="180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8B5F3F-37A5-CC4D-B7F8-8102890AB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7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61C18-25A3-8A41-B338-26BA1092F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x-none"/>
              <a:t>Продовження переговорів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E9C000-9ABE-7C4E-98D3-0CC751DD4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600"/>
            <a:ext cx="4876800" cy="3783586"/>
          </a:xfrm>
        </p:spPr>
        <p:txBody>
          <a:bodyPr anchor="ctr">
            <a:normAutofit/>
          </a:bodyPr>
          <a:lstStyle/>
          <a:p>
            <a:r>
              <a:rPr lang="ru-RU" sz="1800" dirty="0" err="1">
                <a:solidFill>
                  <a:schemeClr val="tx2"/>
                </a:solidFill>
              </a:rPr>
              <a:t>литовські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князі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погодилися</a:t>
            </a:r>
            <a:r>
              <a:rPr lang="ru-RU" sz="1800" dirty="0">
                <a:solidFill>
                  <a:schemeClr val="tx2"/>
                </a:solidFill>
              </a:rPr>
              <a:t> на </a:t>
            </a:r>
            <a:r>
              <a:rPr lang="ru-RU" sz="1800" dirty="0" err="1">
                <a:solidFill>
                  <a:schemeClr val="tx2"/>
                </a:solidFill>
              </a:rPr>
              <a:t>унію</a:t>
            </a:r>
            <a:r>
              <a:rPr lang="ru-RU" sz="1800" dirty="0">
                <a:solidFill>
                  <a:schemeClr val="tx2"/>
                </a:solidFill>
              </a:rPr>
              <a:t> й не </a:t>
            </a:r>
            <a:r>
              <a:rPr lang="ru-RU" sz="1800" dirty="0" err="1">
                <a:solidFill>
                  <a:schemeClr val="tx2"/>
                </a:solidFill>
              </a:rPr>
              <a:t>виступали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проти</a:t>
            </a:r>
            <a:r>
              <a:rPr lang="ru-RU" sz="1800" dirty="0">
                <a:solidFill>
                  <a:schemeClr val="tx2"/>
                </a:solidFill>
              </a:rPr>
              <a:t> того, </a:t>
            </a:r>
            <a:r>
              <a:rPr lang="ru-RU" sz="1800" dirty="0" err="1">
                <a:solidFill>
                  <a:schemeClr val="tx2"/>
                </a:solidFill>
              </a:rPr>
              <a:t>що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українські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землі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було</a:t>
            </a:r>
            <a:r>
              <a:rPr lang="ru-RU" sz="1800" dirty="0">
                <a:solidFill>
                  <a:schemeClr val="tx2"/>
                </a:solidFill>
              </a:rPr>
              <a:t> передано </a:t>
            </a:r>
            <a:r>
              <a:rPr lang="ru-RU" sz="1800" dirty="0" err="1">
                <a:solidFill>
                  <a:schemeClr val="tx2"/>
                </a:solidFill>
              </a:rPr>
              <a:t>Польській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Короні</a:t>
            </a:r>
            <a:endParaRPr lang="ru-RU" sz="1800" dirty="0">
              <a:solidFill>
                <a:schemeClr val="tx2"/>
              </a:solidFill>
            </a:endParaRPr>
          </a:p>
          <a:p>
            <a:r>
              <a:rPr lang="ru-RU" sz="1800" dirty="0" err="1">
                <a:solidFill>
                  <a:schemeClr val="tx2"/>
                </a:solidFill>
              </a:rPr>
              <a:t>українські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князі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також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звели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свої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вимоги</a:t>
            </a:r>
            <a:r>
              <a:rPr lang="ru-RU" sz="1800" dirty="0">
                <a:solidFill>
                  <a:schemeClr val="tx2"/>
                </a:solidFill>
              </a:rPr>
              <a:t> до </a:t>
            </a:r>
            <a:r>
              <a:rPr lang="ru-RU" sz="1800" dirty="0" err="1">
                <a:solidFill>
                  <a:schemeClr val="tx2"/>
                </a:solidFill>
              </a:rPr>
              <a:t>мінімуму</a:t>
            </a:r>
            <a:r>
              <a:rPr lang="ru-RU" sz="1800" dirty="0">
                <a:solidFill>
                  <a:schemeClr val="tx2"/>
                </a:solidFill>
              </a:rPr>
              <a:t> — </a:t>
            </a:r>
            <a:r>
              <a:rPr lang="ru-RU" sz="1800" dirty="0" err="1">
                <a:solidFill>
                  <a:schemeClr val="tx2"/>
                </a:solidFill>
              </a:rPr>
              <a:t>свободи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віросповідання</a:t>
            </a:r>
            <a:r>
              <a:rPr lang="ru-RU" sz="1800" dirty="0">
                <a:solidFill>
                  <a:schemeClr val="tx2"/>
                </a:solidFill>
              </a:rPr>
              <a:t>, </a:t>
            </a:r>
            <a:r>
              <a:rPr lang="ru-RU" sz="1800" dirty="0" err="1">
                <a:solidFill>
                  <a:schemeClr val="tx2"/>
                </a:solidFill>
              </a:rPr>
              <a:t>непорушності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місцевих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звичаїв</a:t>
            </a:r>
            <a:r>
              <a:rPr lang="ru-RU" sz="1800" dirty="0">
                <a:solidFill>
                  <a:schemeClr val="tx2"/>
                </a:solidFill>
              </a:rPr>
              <a:t> та </a:t>
            </a:r>
            <a:r>
              <a:rPr lang="ru-RU" sz="1800" dirty="0" err="1">
                <a:solidFill>
                  <a:schemeClr val="tx2"/>
                </a:solidFill>
              </a:rPr>
              <a:t>вільного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користування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рідною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мовою</a:t>
            </a:r>
            <a:endParaRPr lang="x-none" sz="1800">
              <a:solidFill>
                <a:schemeClr val="tx2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A17EEE-58FB-DF4C-B1FF-AD0A9FF60B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4" r="11044" b="-2"/>
          <a:stretch/>
        </p:blipFill>
        <p:spPr>
          <a:xfrm>
            <a:off x="5996628" y="2217529"/>
            <a:ext cx="6195372" cy="4640471"/>
          </a:xfrm>
          <a:prstGeom prst="rect">
            <a:avLst/>
          </a:prstGeom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5472B3-3742-4B48-905D-DD52E79C4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30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374B8-69E1-B443-A9A3-BD4D5C1F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675009"/>
          </a:xfrm>
        </p:spPr>
        <p:txBody>
          <a:bodyPr anchor="t">
            <a:normAutofit/>
          </a:bodyPr>
          <a:lstStyle/>
          <a:p>
            <a:r>
              <a:rPr lang="x-none">
                <a:solidFill>
                  <a:schemeClr val="tx2"/>
                </a:solidFill>
              </a:rPr>
              <a:t>Утворення Речі Посполитої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8"/>
          <a:stretch/>
        </p:blipFill>
        <p:spPr>
          <a:xfrm rot="10800000">
            <a:off x="0" y="2719662"/>
            <a:ext cx="1371600" cy="254834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AE0C03D-EE8E-7143-B7A5-479F3F990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587" y="2403097"/>
            <a:ext cx="7178691" cy="370999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2"/>
                </a:solidFill>
              </a:rPr>
              <a:t>1 </a:t>
            </a:r>
            <a:r>
              <a:rPr lang="ru-RU" sz="3200" dirty="0" err="1">
                <a:solidFill>
                  <a:schemeClr val="tx2"/>
                </a:solidFill>
              </a:rPr>
              <a:t>липня</a:t>
            </a:r>
            <a:r>
              <a:rPr lang="ru-RU" sz="3200" dirty="0">
                <a:solidFill>
                  <a:schemeClr val="tx2"/>
                </a:solidFill>
              </a:rPr>
              <a:t> 1569 р. сейм </a:t>
            </a:r>
            <a:r>
              <a:rPr lang="ru-RU" sz="3200" dirty="0" err="1">
                <a:solidFill>
                  <a:schemeClr val="tx2"/>
                </a:solidFill>
              </a:rPr>
              <a:t>виніс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ухвалу</a:t>
            </a:r>
            <a:r>
              <a:rPr lang="ru-RU" sz="3200" dirty="0">
                <a:solidFill>
                  <a:schemeClr val="tx2"/>
                </a:solidFill>
              </a:rPr>
              <a:t> про </a:t>
            </a:r>
            <a:r>
              <a:rPr lang="ru-RU" sz="3200" dirty="0" err="1">
                <a:solidFill>
                  <a:schemeClr val="tx2"/>
                </a:solidFill>
              </a:rPr>
              <a:t>унію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двох</a:t>
            </a:r>
            <a:r>
              <a:rPr lang="ru-RU" sz="3200" dirty="0">
                <a:solidFill>
                  <a:schemeClr val="tx2"/>
                </a:solidFill>
              </a:rPr>
              <a:t> держав: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2"/>
                </a:solidFill>
              </a:rPr>
              <a:t>Великого </a:t>
            </a:r>
            <a:r>
              <a:rPr lang="ru-RU" sz="3200" dirty="0" err="1">
                <a:solidFill>
                  <a:schemeClr val="tx2"/>
                </a:solidFill>
              </a:rPr>
              <a:t>князівства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Литовського</a:t>
            </a:r>
            <a:r>
              <a:rPr lang="ru-RU" sz="3200" dirty="0">
                <a:solidFill>
                  <a:schemeClr val="tx2"/>
                </a:solidFill>
              </a:rPr>
              <a:t> та </a:t>
            </a:r>
            <a:r>
              <a:rPr lang="ru-RU" sz="3200" dirty="0" err="1">
                <a:solidFill>
                  <a:schemeClr val="tx2"/>
                </a:solidFill>
              </a:rPr>
              <a:t>Королівства</a:t>
            </a:r>
            <a:r>
              <a:rPr lang="uk-UA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Польського</a:t>
            </a:r>
            <a:endParaRPr lang="x-none" sz="32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F2EF26-45D2-A647-A1C4-754D9ABB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41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DBEE602-02D2-420A-AFC1-438A1699A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CE54C-B524-1443-9065-9D5A38229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847"/>
            <a:ext cx="3962400" cy="2895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Державний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устрій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Речі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Посполитої </a:t>
            </a:r>
            <a:br>
              <a:rPr lang="en-US">
                <a:solidFill>
                  <a:schemeClr val="tx2"/>
                </a:solidFill>
              </a:rPr>
            </a:br>
            <a:endParaRPr lang="en-US">
              <a:solidFill>
                <a:schemeClr val="tx2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F587C-DB4B-B94E-980D-B720E627F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557" y="1157824"/>
            <a:ext cx="6402214" cy="361725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B3FAB79E-1E1B-4287-B4EA-26E497404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30812"/>
            <a:ext cx="12192000" cy="112718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22256D1-A993-4D2E-943C-2E87F8BFC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0" y="5730813"/>
            <a:ext cx="12191999" cy="1127186"/>
          </a:xfrm>
          <a:prstGeom prst="rect">
            <a:avLst/>
          </a:prstGeom>
          <a:blipFill dpi="0" rotWithShape="1">
            <a:blip r:embed="rId4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454568-9B99-A742-9280-B31FD730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6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C57656-A01F-4B32-B5C4-D171EDC9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51485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EA49F7-1946-40FE-ACF9-81D0AC97C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9" y="-7281"/>
            <a:ext cx="12191999" cy="3522134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91C90-68DA-354F-B842-414810F89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4836459" cy="23792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/>
              <a:t>Структура державної влади у Речі Посполитій </a:t>
            </a:r>
          </a:p>
        </p:txBody>
      </p:sp>
      <p:pic>
        <p:nvPicPr>
          <p:cNvPr id="8" name="Объект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6038FBE-0581-1548-8DA8-2EA8873D2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4659" y="744909"/>
            <a:ext cx="6262898" cy="5279373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E7A71D-645A-D94A-966E-A72A8457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0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2BBB2-07D9-D244-9F6C-9F14EF69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x-none" sz="3700"/>
              <a:t>Наслідки Люблінської унії для українських земель</a:t>
            </a:r>
          </a:p>
        </p:txBody>
      </p:sp>
      <p:graphicFrame>
        <p:nvGraphicFramePr>
          <p:cNvPr id="16" name="Объект 2">
            <a:extLst>
              <a:ext uri="{FF2B5EF4-FFF2-40B4-BE49-F238E27FC236}">
                <a16:creationId xmlns:a16="http://schemas.microsoft.com/office/drawing/2014/main" id="{4CF8DBF9-659D-4FB2-A6C3-6D96E1E32C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739596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AF1E74-130E-064C-9A8B-9E3CBAB9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Літера ЛТД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26647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RegularSeedLeftStep">
      <a:dk1>
        <a:srgbClr val="000000"/>
      </a:dk1>
      <a:lt1>
        <a:srgbClr val="FFFFFF"/>
      </a:lt1>
      <a:dk2>
        <a:srgbClr val="351E26"/>
      </a:dk2>
      <a:lt2>
        <a:srgbClr val="E2E5E8"/>
      </a:lt2>
      <a:accent1>
        <a:srgbClr val="DE8F2D"/>
      </a:accent1>
      <a:accent2>
        <a:srgbClr val="CF351D"/>
      </a:accent2>
      <a:accent3>
        <a:srgbClr val="E12F61"/>
      </a:accent3>
      <a:accent4>
        <a:srgbClr val="CF1D99"/>
      </a:accent4>
      <a:accent5>
        <a:srgbClr val="CD2FE1"/>
      </a:accent5>
      <a:accent6>
        <a:srgbClr val="701DCF"/>
      </a:accent6>
      <a:hlink>
        <a:srgbClr val="3F78BF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453</Words>
  <Application>Microsoft Macintosh PowerPoint</Application>
  <PresentationFormat>Широкоэкранный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AvenirNext LT Pro Medium</vt:lpstr>
      <vt:lpstr>Calibri</vt:lpstr>
      <vt:lpstr>BlockprintVTI</vt:lpstr>
      <vt:lpstr>Люблінська унія та її вплив на українське суспільство</vt:lpstr>
      <vt:lpstr>Передумови Люблінської унії</vt:lpstr>
      <vt:lpstr>1569 р. Люблінський унійний сейм</vt:lpstr>
      <vt:lpstr>1569 р. Універсали польського короля Сигізмунда ІІ Августа</vt:lpstr>
      <vt:lpstr>Продовження переговорів</vt:lpstr>
      <vt:lpstr>Утворення Речі Посполитої</vt:lpstr>
      <vt:lpstr>Державний устрій Речі Посполитої  </vt:lpstr>
      <vt:lpstr>Структура державної влади у Речі Посполитій </vt:lpstr>
      <vt:lpstr>Наслідки Люблінської унії для українських земель</vt:lpstr>
      <vt:lpstr>1569 р. Люблінська унія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Люблінська унія та її вплив на українське суспільство</dc:title>
  <dc:creator>Antonina Makarevych</dc:creator>
  <cp:lastModifiedBy>Antonina Makarevych</cp:lastModifiedBy>
  <cp:revision>8</cp:revision>
  <dcterms:created xsi:type="dcterms:W3CDTF">2020-12-23T12:03:00Z</dcterms:created>
  <dcterms:modified xsi:type="dcterms:W3CDTF">2021-08-11T08:44:25Z</dcterms:modified>
</cp:coreProperties>
</file>